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1"/>
  </p:notesMasterIdLst>
  <p:handoutMasterIdLst>
    <p:handoutMasterId r:id="rId22"/>
  </p:handoutMasterIdLst>
  <p:sldIdLst>
    <p:sldId id="1719" r:id="rId5"/>
    <p:sldId id="2051" r:id="rId6"/>
    <p:sldId id="2076137638" r:id="rId7"/>
    <p:sldId id="1789" r:id="rId8"/>
    <p:sldId id="2076137637" r:id="rId9"/>
    <p:sldId id="2076137639" r:id="rId10"/>
    <p:sldId id="2076137635" r:id="rId11"/>
    <p:sldId id="2076136774" r:id="rId12"/>
    <p:sldId id="2076136770" r:id="rId13"/>
    <p:sldId id="2076137594" r:id="rId14"/>
    <p:sldId id="2076137597" r:id="rId15"/>
    <p:sldId id="2076137592" r:id="rId16"/>
    <p:sldId id="2076137598" r:id="rId17"/>
    <p:sldId id="2076137633" r:id="rId18"/>
    <p:sldId id="2076137588" r:id="rId19"/>
    <p:sldId id="2076136772" r:id="rId2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719"/>
            <p14:sldId id="2051"/>
            <p14:sldId id="2076137638"/>
            <p14:sldId id="1789"/>
            <p14:sldId id="2076137637"/>
            <p14:sldId id="2076137639"/>
            <p14:sldId id="2076137635"/>
            <p14:sldId id="2076136774"/>
            <p14:sldId id="2076136770"/>
            <p14:sldId id="2076137594"/>
            <p14:sldId id="2076137597"/>
            <p14:sldId id="2076137592"/>
            <p14:sldId id="2076137598"/>
            <p14:sldId id="2076137633"/>
            <p14:sldId id="2076137588"/>
            <p14:sldId id="207613677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Alyssa Sharp" initials="AS" lastIdx="2" clrIdx="5">
    <p:extLst>
      <p:ext uri="{19B8F6BF-5375-455C-9EA6-DF929625EA0E}">
        <p15:presenceInfo xmlns:p15="http://schemas.microsoft.com/office/powerpoint/2012/main" userId="S::alshar@microsoft.com::aec978bc-6006-4714-b49d-c7a48843eb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BA"/>
    <a:srgbClr val="FFFFFF"/>
    <a:srgbClr val="000000"/>
    <a:srgbClr val="50E6FF"/>
    <a:srgbClr val="9BF00B"/>
    <a:srgbClr val="0F780F"/>
    <a:srgbClr val="107E10"/>
    <a:srgbClr val="0E700E"/>
    <a:srgbClr val="A3A3A3"/>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6F978E-C17A-4797-89C4-AAD2D318D0A4}" v="11" dt="2020-09-08T19:10:00.047"/>
    <p1510:client id="{8B85C872-3A30-4B1B-820C-B54B62F9435E}" v="4" dt="2021-02-09T22:17:10.2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67" autoAdjust="0"/>
    <p:restoredTop sz="95768" autoAdjust="0"/>
  </p:normalViewPr>
  <p:slideViewPr>
    <p:cSldViewPr snapToGrid="0">
      <p:cViewPr varScale="1">
        <p:scale>
          <a:sx n="78" d="100"/>
          <a:sy n="78" d="100"/>
        </p:scale>
        <p:origin x="1229" y="6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DiPietro" userId="6c5b2920-9168-42d9-b305-6bc74b685294" providerId="ADAL" clId="{706F978E-C17A-4797-89C4-AAD2D318D0A4}"/>
    <pc:docChg chg="undo custSel addSld delSld modSld sldOrd delMainMaster modSection">
      <pc:chgData name="Joe DiPietro" userId="6c5b2920-9168-42d9-b305-6bc74b685294" providerId="ADAL" clId="{706F978E-C17A-4797-89C4-AAD2D318D0A4}" dt="2020-09-09T00:47:56.451" v="496" actId="478"/>
      <pc:docMkLst>
        <pc:docMk/>
      </pc:docMkLst>
      <pc:sldChg chg="modSp add mod">
        <pc:chgData name="Joe DiPietro" userId="6c5b2920-9168-42d9-b305-6bc74b685294" providerId="ADAL" clId="{706F978E-C17A-4797-89C4-AAD2D318D0A4}" dt="2020-09-08T18:49:46.532" v="265" actId="20577"/>
        <pc:sldMkLst>
          <pc:docMk/>
          <pc:sldMk cId="3635852913" sldId="1719"/>
        </pc:sldMkLst>
        <pc:spChg chg="mod">
          <ac:chgData name="Joe DiPietro" userId="6c5b2920-9168-42d9-b305-6bc74b685294" providerId="ADAL" clId="{706F978E-C17A-4797-89C4-AAD2D318D0A4}" dt="2020-09-08T18:49:46.532" v="265" actId="20577"/>
          <ac:spMkLst>
            <pc:docMk/>
            <pc:sldMk cId="3635852913" sldId="1719"/>
            <ac:spMk id="5" creationId="{00000000-0000-0000-0000-000000000000}"/>
          </ac:spMkLst>
        </pc:spChg>
      </pc:sldChg>
      <pc:sldChg chg="add">
        <pc:chgData name="Joe DiPietro" userId="6c5b2920-9168-42d9-b305-6bc74b685294" providerId="ADAL" clId="{706F978E-C17A-4797-89C4-AAD2D318D0A4}" dt="2020-09-08T18:55:34.637" v="377"/>
        <pc:sldMkLst>
          <pc:docMk/>
          <pc:sldMk cId="746655158" sldId="1789"/>
        </pc:sldMkLst>
      </pc:sldChg>
      <pc:sldChg chg="modSp add mod">
        <pc:chgData name="Joe DiPietro" userId="6c5b2920-9168-42d9-b305-6bc74b685294" providerId="ADAL" clId="{706F978E-C17A-4797-89C4-AAD2D318D0A4}" dt="2020-09-08T20:28:51.980" v="463" actId="313"/>
        <pc:sldMkLst>
          <pc:docMk/>
          <pc:sldMk cId="4178565498" sldId="2051"/>
        </pc:sldMkLst>
        <pc:spChg chg="mod">
          <ac:chgData name="Joe DiPietro" userId="6c5b2920-9168-42d9-b305-6bc74b685294" providerId="ADAL" clId="{706F978E-C17A-4797-89C4-AAD2D318D0A4}" dt="2020-09-08T20:28:51.980" v="463" actId="313"/>
          <ac:spMkLst>
            <pc:docMk/>
            <pc:sldMk cId="4178565498" sldId="2051"/>
            <ac:spMk id="7" creationId="{61F6BD0B-C4D8-42DE-A3A7-50D8219CE639}"/>
          </ac:spMkLst>
        </pc:spChg>
      </pc:sldChg>
      <pc:sldChg chg="modSp mod">
        <pc:chgData name="Joe DiPietro" userId="6c5b2920-9168-42d9-b305-6bc74b685294" providerId="ADAL" clId="{706F978E-C17A-4797-89C4-AAD2D318D0A4}" dt="2020-09-08T18:47:33.518" v="225" actId="404"/>
        <pc:sldMkLst>
          <pc:docMk/>
          <pc:sldMk cId="3540542934" sldId="2076136770"/>
        </pc:sldMkLst>
        <pc:spChg chg="mod">
          <ac:chgData name="Joe DiPietro" userId="6c5b2920-9168-42d9-b305-6bc74b685294" providerId="ADAL" clId="{706F978E-C17A-4797-89C4-AAD2D318D0A4}" dt="2020-09-08T18:47:33.518" v="225" actId="404"/>
          <ac:spMkLst>
            <pc:docMk/>
            <pc:sldMk cId="3540542934" sldId="2076136770"/>
            <ac:spMk id="4" creationId="{200FE659-25FC-4F6A-8BE9-D10DBCB442CA}"/>
          </ac:spMkLst>
        </pc:spChg>
        <pc:spChg chg="mod">
          <ac:chgData name="Joe DiPietro" userId="6c5b2920-9168-42d9-b305-6bc74b685294" providerId="ADAL" clId="{706F978E-C17A-4797-89C4-AAD2D318D0A4}" dt="2020-09-08T18:46:17.335" v="13"/>
          <ac:spMkLst>
            <pc:docMk/>
            <pc:sldMk cId="3540542934" sldId="2076136770"/>
            <ac:spMk id="5" creationId="{B6C37B7B-1993-4255-BE85-79A0C9041E96}"/>
          </ac:spMkLst>
        </pc:spChg>
      </pc:sldChg>
      <pc:sldChg chg="add del">
        <pc:chgData name="Joe DiPietro" userId="6c5b2920-9168-42d9-b305-6bc74b685294" providerId="ADAL" clId="{706F978E-C17A-4797-89C4-AAD2D318D0A4}" dt="2020-09-08T19:08:44.410" v="445" actId="47"/>
        <pc:sldMkLst>
          <pc:docMk/>
          <pc:sldMk cId="836409533" sldId="2076136772"/>
        </pc:sldMkLst>
      </pc:sldChg>
      <pc:sldChg chg="delSp modSp mod">
        <pc:chgData name="Joe DiPietro" userId="6c5b2920-9168-42d9-b305-6bc74b685294" providerId="ADAL" clId="{706F978E-C17A-4797-89C4-AAD2D318D0A4}" dt="2020-09-09T00:47:15.059" v="494" actId="20577"/>
        <pc:sldMkLst>
          <pc:docMk/>
          <pc:sldMk cId="205427731" sldId="2076136774"/>
        </pc:sldMkLst>
        <pc:spChg chg="mod">
          <ac:chgData name="Joe DiPietro" userId="6c5b2920-9168-42d9-b305-6bc74b685294" providerId="ADAL" clId="{706F978E-C17A-4797-89C4-AAD2D318D0A4}" dt="2020-09-09T00:47:15.059" v="494" actId="20577"/>
          <ac:spMkLst>
            <pc:docMk/>
            <pc:sldMk cId="205427731" sldId="2076136774"/>
            <ac:spMk id="2" creationId="{E6851192-EF77-A84D-A410-D3CE6D12ADEE}"/>
          </ac:spMkLst>
        </pc:spChg>
        <pc:spChg chg="del">
          <ac:chgData name="Joe DiPietro" userId="6c5b2920-9168-42d9-b305-6bc74b685294" providerId="ADAL" clId="{706F978E-C17A-4797-89C4-AAD2D318D0A4}" dt="2020-09-08T18:51:36.957" v="327" actId="478"/>
          <ac:spMkLst>
            <pc:docMk/>
            <pc:sldMk cId="205427731" sldId="2076136774"/>
            <ac:spMk id="25" creationId="{81B8CB30-0B39-44AB-AB78-0C043295522F}"/>
          </ac:spMkLst>
        </pc:spChg>
      </pc:sldChg>
      <pc:sldChg chg="modSp">
        <pc:chgData name="Joe DiPietro" userId="6c5b2920-9168-42d9-b305-6bc74b685294" providerId="ADAL" clId="{706F978E-C17A-4797-89C4-AAD2D318D0A4}" dt="2020-09-08T18:46:36.565" v="172"/>
        <pc:sldMkLst>
          <pc:docMk/>
          <pc:sldMk cId="2548920291" sldId="2076137588"/>
        </pc:sldMkLst>
        <pc:spChg chg="mod">
          <ac:chgData name="Joe DiPietro" userId="6c5b2920-9168-42d9-b305-6bc74b685294" providerId="ADAL" clId="{706F978E-C17A-4797-89C4-AAD2D318D0A4}" dt="2020-09-08T18:46:36.565" v="172"/>
          <ac:spMkLst>
            <pc:docMk/>
            <pc:sldMk cId="2548920291" sldId="2076137588"/>
            <ac:spMk id="2" creationId="{1E8E53AF-DC9E-4640-A890-81194FDCDB67}"/>
          </ac:spMkLst>
        </pc:spChg>
      </pc:sldChg>
      <pc:sldChg chg="add ord">
        <pc:chgData name="Joe DiPietro" userId="6c5b2920-9168-42d9-b305-6bc74b685294" providerId="ADAL" clId="{706F978E-C17A-4797-89C4-AAD2D318D0A4}" dt="2020-09-08T19:02:52.028" v="409"/>
        <pc:sldMkLst>
          <pc:docMk/>
          <pc:sldMk cId="2599641426" sldId="2076137592"/>
        </pc:sldMkLst>
      </pc:sldChg>
      <pc:sldChg chg="addSp delSp mod addAnim delAnim">
        <pc:chgData name="Joe DiPietro" userId="6c5b2920-9168-42d9-b305-6bc74b685294" providerId="ADAL" clId="{706F978E-C17A-4797-89C4-AAD2D318D0A4}" dt="2020-09-09T00:47:56.451" v="496" actId="478"/>
        <pc:sldMkLst>
          <pc:docMk/>
          <pc:sldMk cId="3004878655" sldId="2076137594"/>
        </pc:sldMkLst>
        <pc:picChg chg="add del">
          <ac:chgData name="Joe DiPietro" userId="6c5b2920-9168-42d9-b305-6bc74b685294" providerId="ADAL" clId="{706F978E-C17A-4797-89C4-AAD2D318D0A4}" dt="2020-09-09T00:47:56.451" v="496" actId="478"/>
          <ac:picMkLst>
            <pc:docMk/>
            <pc:sldMk cId="3004878655" sldId="2076137594"/>
            <ac:picMk id="98" creationId="{060981B6-00DE-A645-90F0-750AA6E95DCE}"/>
          </ac:picMkLst>
        </pc:picChg>
      </pc:sldChg>
      <pc:sldChg chg="add ord">
        <pc:chgData name="Joe DiPietro" userId="6c5b2920-9168-42d9-b305-6bc74b685294" providerId="ADAL" clId="{706F978E-C17A-4797-89C4-AAD2D318D0A4}" dt="2020-09-08T19:02:15.197" v="407"/>
        <pc:sldMkLst>
          <pc:docMk/>
          <pc:sldMk cId="4154479777" sldId="2076137598"/>
        </pc:sldMkLst>
      </pc:sldChg>
      <pc:sldChg chg="add">
        <pc:chgData name="Joe DiPietro" userId="6c5b2920-9168-42d9-b305-6bc74b685294" providerId="ADAL" clId="{706F978E-C17A-4797-89C4-AAD2D318D0A4}" dt="2020-09-08T19:10:00.045" v="446"/>
        <pc:sldMkLst>
          <pc:docMk/>
          <pc:sldMk cId="3893766842" sldId="2076137633"/>
        </pc:sldMkLst>
      </pc:sldChg>
      <pc:sldChg chg="modSp">
        <pc:chgData name="Joe DiPietro" userId="6c5b2920-9168-42d9-b305-6bc74b685294" providerId="ADAL" clId="{706F978E-C17A-4797-89C4-AAD2D318D0A4}" dt="2020-09-08T18:46:22.753" v="15"/>
        <pc:sldMkLst>
          <pc:docMk/>
          <pc:sldMk cId="1125505915" sldId="2076137635"/>
        </pc:sldMkLst>
        <pc:spChg chg="mod">
          <ac:chgData name="Joe DiPietro" userId="6c5b2920-9168-42d9-b305-6bc74b685294" providerId="ADAL" clId="{706F978E-C17A-4797-89C4-AAD2D318D0A4}" dt="2020-09-08T18:46:22.753" v="15"/>
          <ac:spMkLst>
            <pc:docMk/>
            <pc:sldMk cId="1125505915" sldId="2076137635"/>
            <ac:spMk id="2218" creationId="{00000000-0000-0000-0000-000000000000}"/>
          </ac:spMkLst>
        </pc:spChg>
      </pc:sldChg>
      <pc:sldChg chg="del">
        <pc:chgData name="Joe DiPietro" userId="6c5b2920-9168-42d9-b305-6bc74b685294" providerId="ADAL" clId="{706F978E-C17A-4797-89C4-AAD2D318D0A4}" dt="2020-09-08T18:47:57.194" v="226" actId="47"/>
        <pc:sldMkLst>
          <pc:docMk/>
          <pc:sldMk cId="3927587048" sldId="2076137636"/>
        </pc:sldMkLst>
      </pc:sldChg>
      <pc:sldChg chg="add">
        <pc:chgData name="Joe DiPietro" userId="6c5b2920-9168-42d9-b305-6bc74b685294" providerId="ADAL" clId="{706F978E-C17A-4797-89C4-AAD2D318D0A4}" dt="2020-09-08T18:55:12.553" v="376"/>
        <pc:sldMkLst>
          <pc:docMk/>
          <pc:sldMk cId="2468024869" sldId="2076137638"/>
        </pc:sldMkLst>
      </pc:sldChg>
      <pc:sldChg chg="delSp modSp add mod ord delAnim">
        <pc:chgData name="Joe DiPietro" userId="6c5b2920-9168-42d9-b305-6bc74b685294" providerId="ADAL" clId="{706F978E-C17A-4797-89C4-AAD2D318D0A4}" dt="2020-09-08T19:05:29.003" v="443" actId="6549"/>
        <pc:sldMkLst>
          <pc:docMk/>
          <pc:sldMk cId="2681131405" sldId="2076137639"/>
        </pc:sldMkLst>
        <pc:spChg chg="del">
          <ac:chgData name="Joe DiPietro" userId="6c5b2920-9168-42d9-b305-6bc74b685294" providerId="ADAL" clId="{706F978E-C17A-4797-89C4-AAD2D318D0A4}" dt="2020-09-08T19:03:59.931" v="410" actId="478"/>
          <ac:spMkLst>
            <pc:docMk/>
            <pc:sldMk cId="2681131405" sldId="2076137639"/>
            <ac:spMk id="4" creationId="{E67709C1-89DD-2D42-9601-9217588B6528}"/>
          </ac:spMkLst>
        </pc:spChg>
        <pc:spChg chg="mod">
          <ac:chgData name="Joe DiPietro" userId="6c5b2920-9168-42d9-b305-6bc74b685294" providerId="ADAL" clId="{706F978E-C17A-4797-89C4-AAD2D318D0A4}" dt="2020-09-08T19:05:29.003" v="443" actId="6549"/>
          <ac:spMkLst>
            <pc:docMk/>
            <pc:sldMk cId="2681131405" sldId="2076137639"/>
            <ac:spMk id="139" creationId="{F8AAC71A-133E-4EC3-8AC0-DB30AB5D20B6}"/>
          </ac:spMkLst>
        </pc:spChg>
      </pc:sldChg>
      <pc:sldMasterChg chg="del delSldLayout">
        <pc:chgData name="Joe DiPietro" userId="6c5b2920-9168-42d9-b305-6bc74b685294" providerId="ADAL" clId="{706F978E-C17A-4797-89C4-AAD2D318D0A4}" dt="2020-09-08T18:46:14.887" v="12" actId="2696"/>
        <pc:sldMasterMkLst>
          <pc:docMk/>
          <pc:sldMasterMk cId="2866106274" sldId="2147484980"/>
        </pc:sldMasterMkLst>
        <pc:sldLayoutChg chg="del">
          <pc:chgData name="Joe DiPietro" userId="6c5b2920-9168-42d9-b305-6bc74b685294" providerId="ADAL" clId="{706F978E-C17A-4797-89C4-AAD2D318D0A4}" dt="2020-09-08T18:46:14.802" v="0" actId="2696"/>
          <pc:sldLayoutMkLst>
            <pc:docMk/>
            <pc:sldMasterMk cId="2866106274" sldId="2147484980"/>
            <pc:sldLayoutMk cId="3338995399" sldId="2147484981"/>
          </pc:sldLayoutMkLst>
        </pc:sldLayoutChg>
        <pc:sldLayoutChg chg="del">
          <pc:chgData name="Joe DiPietro" userId="6c5b2920-9168-42d9-b305-6bc74b685294" providerId="ADAL" clId="{706F978E-C17A-4797-89C4-AAD2D318D0A4}" dt="2020-09-08T18:46:14.808" v="1" actId="2696"/>
          <pc:sldLayoutMkLst>
            <pc:docMk/>
            <pc:sldMasterMk cId="2866106274" sldId="2147484980"/>
            <pc:sldLayoutMk cId="3394544194" sldId="2147484982"/>
          </pc:sldLayoutMkLst>
        </pc:sldLayoutChg>
        <pc:sldLayoutChg chg="del">
          <pc:chgData name="Joe DiPietro" userId="6c5b2920-9168-42d9-b305-6bc74b685294" providerId="ADAL" clId="{706F978E-C17A-4797-89C4-AAD2D318D0A4}" dt="2020-09-08T18:46:14.814" v="2" actId="2696"/>
          <pc:sldLayoutMkLst>
            <pc:docMk/>
            <pc:sldMasterMk cId="2866106274" sldId="2147484980"/>
            <pc:sldLayoutMk cId="347714575" sldId="2147484983"/>
          </pc:sldLayoutMkLst>
        </pc:sldLayoutChg>
        <pc:sldLayoutChg chg="del">
          <pc:chgData name="Joe DiPietro" userId="6c5b2920-9168-42d9-b305-6bc74b685294" providerId="ADAL" clId="{706F978E-C17A-4797-89C4-AAD2D318D0A4}" dt="2020-09-08T18:46:14.819" v="3" actId="2696"/>
          <pc:sldLayoutMkLst>
            <pc:docMk/>
            <pc:sldMasterMk cId="2866106274" sldId="2147484980"/>
            <pc:sldLayoutMk cId="2354491111" sldId="2147484984"/>
          </pc:sldLayoutMkLst>
        </pc:sldLayoutChg>
        <pc:sldLayoutChg chg="del">
          <pc:chgData name="Joe DiPietro" userId="6c5b2920-9168-42d9-b305-6bc74b685294" providerId="ADAL" clId="{706F978E-C17A-4797-89C4-AAD2D318D0A4}" dt="2020-09-08T18:46:14.827" v="4" actId="2696"/>
          <pc:sldLayoutMkLst>
            <pc:docMk/>
            <pc:sldMasterMk cId="2866106274" sldId="2147484980"/>
            <pc:sldLayoutMk cId="565235834" sldId="2147484985"/>
          </pc:sldLayoutMkLst>
        </pc:sldLayoutChg>
        <pc:sldLayoutChg chg="del">
          <pc:chgData name="Joe DiPietro" userId="6c5b2920-9168-42d9-b305-6bc74b685294" providerId="ADAL" clId="{706F978E-C17A-4797-89C4-AAD2D318D0A4}" dt="2020-09-08T18:46:14.836" v="5" actId="2696"/>
          <pc:sldLayoutMkLst>
            <pc:docMk/>
            <pc:sldMasterMk cId="2866106274" sldId="2147484980"/>
            <pc:sldLayoutMk cId="1551087171" sldId="2147484986"/>
          </pc:sldLayoutMkLst>
        </pc:sldLayoutChg>
        <pc:sldLayoutChg chg="del">
          <pc:chgData name="Joe DiPietro" userId="6c5b2920-9168-42d9-b305-6bc74b685294" providerId="ADAL" clId="{706F978E-C17A-4797-89C4-AAD2D318D0A4}" dt="2020-09-08T18:46:14.844" v="6" actId="2696"/>
          <pc:sldLayoutMkLst>
            <pc:docMk/>
            <pc:sldMasterMk cId="2866106274" sldId="2147484980"/>
            <pc:sldLayoutMk cId="503220861" sldId="2147484987"/>
          </pc:sldLayoutMkLst>
        </pc:sldLayoutChg>
        <pc:sldLayoutChg chg="del">
          <pc:chgData name="Joe DiPietro" userId="6c5b2920-9168-42d9-b305-6bc74b685294" providerId="ADAL" clId="{706F978E-C17A-4797-89C4-AAD2D318D0A4}" dt="2020-09-08T18:46:14.851" v="7" actId="2696"/>
          <pc:sldLayoutMkLst>
            <pc:docMk/>
            <pc:sldMasterMk cId="2866106274" sldId="2147484980"/>
            <pc:sldLayoutMk cId="2189279129" sldId="2147484988"/>
          </pc:sldLayoutMkLst>
        </pc:sldLayoutChg>
        <pc:sldLayoutChg chg="del">
          <pc:chgData name="Joe DiPietro" userId="6c5b2920-9168-42d9-b305-6bc74b685294" providerId="ADAL" clId="{706F978E-C17A-4797-89C4-AAD2D318D0A4}" dt="2020-09-08T18:46:14.858" v="8" actId="2696"/>
          <pc:sldLayoutMkLst>
            <pc:docMk/>
            <pc:sldMasterMk cId="2866106274" sldId="2147484980"/>
            <pc:sldLayoutMk cId="1787103659" sldId="2147484989"/>
          </pc:sldLayoutMkLst>
        </pc:sldLayoutChg>
        <pc:sldLayoutChg chg="del">
          <pc:chgData name="Joe DiPietro" userId="6c5b2920-9168-42d9-b305-6bc74b685294" providerId="ADAL" clId="{706F978E-C17A-4797-89C4-AAD2D318D0A4}" dt="2020-09-08T18:46:14.864" v="9" actId="2696"/>
          <pc:sldLayoutMkLst>
            <pc:docMk/>
            <pc:sldMasterMk cId="2866106274" sldId="2147484980"/>
            <pc:sldLayoutMk cId="800220361" sldId="2147484990"/>
          </pc:sldLayoutMkLst>
        </pc:sldLayoutChg>
        <pc:sldLayoutChg chg="del">
          <pc:chgData name="Joe DiPietro" userId="6c5b2920-9168-42d9-b305-6bc74b685294" providerId="ADAL" clId="{706F978E-C17A-4797-89C4-AAD2D318D0A4}" dt="2020-09-08T18:46:14.872" v="10" actId="2696"/>
          <pc:sldLayoutMkLst>
            <pc:docMk/>
            <pc:sldMasterMk cId="2866106274" sldId="2147484980"/>
            <pc:sldLayoutMk cId="4157187246" sldId="2147484991"/>
          </pc:sldLayoutMkLst>
        </pc:sldLayoutChg>
        <pc:sldLayoutChg chg="del">
          <pc:chgData name="Joe DiPietro" userId="6c5b2920-9168-42d9-b305-6bc74b685294" providerId="ADAL" clId="{706F978E-C17A-4797-89C4-AAD2D318D0A4}" dt="2020-09-08T18:46:14.878" v="11" actId="2696"/>
          <pc:sldLayoutMkLst>
            <pc:docMk/>
            <pc:sldMasterMk cId="2866106274" sldId="2147484980"/>
            <pc:sldLayoutMk cId="399431364" sldId="2147484992"/>
          </pc:sldLayoutMkLst>
        </pc:sldLayoutChg>
      </pc:sldMasterChg>
      <pc:sldMasterChg chg="del delSldLayout">
        <pc:chgData name="Joe DiPietro" userId="6c5b2920-9168-42d9-b305-6bc74b685294" providerId="ADAL" clId="{706F978E-C17A-4797-89C4-AAD2D318D0A4}" dt="2020-09-08T18:46:24.769" v="34" actId="2696"/>
        <pc:sldMasterMkLst>
          <pc:docMk/>
          <pc:sldMasterMk cId="1305548252" sldId="2147485004"/>
        </pc:sldMasterMkLst>
        <pc:sldLayoutChg chg="del">
          <pc:chgData name="Joe DiPietro" userId="6c5b2920-9168-42d9-b305-6bc74b685294" providerId="ADAL" clId="{706F978E-C17A-4797-89C4-AAD2D318D0A4}" dt="2020-09-08T18:46:24.632" v="16" actId="2696"/>
          <pc:sldLayoutMkLst>
            <pc:docMk/>
            <pc:sldMasterMk cId="1305548252" sldId="2147485004"/>
            <pc:sldLayoutMk cId="2914696456" sldId="2147485005"/>
          </pc:sldLayoutMkLst>
        </pc:sldLayoutChg>
        <pc:sldLayoutChg chg="del">
          <pc:chgData name="Joe DiPietro" userId="6c5b2920-9168-42d9-b305-6bc74b685294" providerId="ADAL" clId="{706F978E-C17A-4797-89C4-AAD2D318D0A4}" dt="2020-09-08T18:46:24.649" v="17" actId="2696"/>
          <pc:sldLayoutMkLst>
            <pc:docMk/>
            <pc:sldMasterMk cId="1305548252" sldId="2147485004"/>
            <pc:sldLayoutMk cId="3749228019" sldId="2147485006"/>
          </pc:sldLayoutMkLst>
        </pc:sldLayoutChg>
        <pc:sldLayoutChg chg="del">
          <pc:chgData name="Joe DiPietro" userId="6c5b2920-9168-42d9-b305-6bc74b685294" providerId="ADAL" clId="{706F978E-C17A-4797-89C4-AAD2D318D0A4}" dt="2020-09-08T18:46:24.654" v="18" actId="2696"/>
          <pc:sldLayoutMkLst>
            <pc:docMk/>
            <pc:sldMasterMk cId="1305548252" sldId="2147485004"/>
            <pc:sldLayoutMk cId="711805348" sldId="2147485007"/>
          </pc:sldLayoutMkLst>
        </pc:sldLayoutChg>
        <pc:sldLayoutChg chg="del">
          <pc:chgData name="Joe DiPietro" userId="6c5b2920-9168-42d9-b305-6bc74b685294" providerId="ADAL" clId="{706F978E-C17A-4797-89C4-AAD2D318D0A4}" dt="2020-09-08T18:46:24.659" v="19" actId="2696"/>
          <pc:sldLayoutMkLst>
            <pc:docMk/>
            <pc:sldMasterMk cId="1305548252" sldId="2147485004"/>
            <pc:sldLayoutMk cId="1707218564" sldId="2147485008"/>
          </pc:sldLayoutMkLst>
        </pc:sldLayoutChg>
        <pc:sldLayoutChg chg="del">
          <pc:chgData name="Joe DiPietro" userId="6c5b2920-9168-42d9-b305-6bc74b685294" providerId="ADAL" clId="{706F978E-C17A-4797-89C4-AAD2D318D0A4}" dt="2020-09-08T18:46:24.664" v="20" actId="2696"/>
          <pc:sldLayoutMkLst>
            <pc:docMk/>
            <pc:sldMasterMk cId="1305548252" sldId="2147485004"/>
            <pc:sldLayoutMk cId="4022740010" sldId="2147485009"/>
          </pc:sldLayoutMkLst>
        </pc:sldLayoutChg>
        <pc:sldLayoutChg chg="del">
          <pc:chgData name="Joe DiPietro" userId="6c5b2920-9168-42d9-b305-6bc74b685294" providerId="ADAL" clId="{706F978E-C17A-4797-89C4-AAD2D318D0A4}" dt="2020-09-08T18:46:24.668" v="21" actId="2696"/>
          <pc:sldLayoutMkLst>
            <pc:docMk/>
            <pc:sldMasterMk cId="1305548252" sldId="2147485004"/>
            <pc:sldLayoutMk cId="2922428676" sldId="2147485010"/>
          </pc:sldLayoutMkLst>
        </pc:sldLayoutChg>
        <pc:sldLayoutChg chg="del">
          <pc:chgData name="Joe DiPietro" userId="6c5b2920-9168-42d9-b305-6bc74b685294" providerId="ADAL" clId="{706F978E-C17A-4797-89C4-AAD2D318D0A4}" dt="2020-09-08T18:46:24.673" v="22" actId="2696"/>
          <pc:sldLayoutMkLst>
            <pc:docMk/>
            <pc:sldMasterMk cId="1305548252" sldId="2147485004"/>
            <pc:sldLayoutMk cId="3040683534" sldId="2147485011"/>
          </pc:sldLayoutMkLst>
        </pc:sldLayoutChg>
        <pc:sldLayoutChg chg="del">
          <pc:chgData name="Joe DiPietro" userId="6c5b2920-9168-42d9-b305-6bc74b685294" providerId="ADAL" clId="{706F978E-C17A-4797-89C4-AAD2D318D0A4}" dt="2020-09-08T18:46:24.678" v="23" actId="2696"/>
          <pc:sldLayoutMkLst>
            <pc:docMk/>
            <pc:sldMasterMk cId="1305548252" sldId="2147485004"/>
            <pc:sldLayoutMk cId="253493797" sldId="2147485012"/>
          </pc:sldLayoutMkLst>
        </pc:sldLayoutChg>
        <pc:sldLayoutChg chg="del">
          <pc:chgData name="Joe DiPietro" userId="6c5b2920-9168-42d9-b305-6bc74b685294" providerId="ADAL" clId="{706F978E-C17A-4797-89C4-AAD2D318D0A4}" dt="2020-09-08T18:46:24.682" v="24" actId="2696"/>
          <pc:sldLayoutMkLst>
            <pc:docMk/>
            <pc:sldMasterMk cId="1305548252" sldId="2147485004"/>
            <pc:sldLayoutMk cId="1462332060" sldId="2147485013"/>
          </pc:sldLayoutMkLst>
        </pc:sldLayoutChg>
        <pc:sldLayoutChg chg="del">
          <pc:chgData name="Joe DiPietro" userId="6c5b2920-9168-42d9-b305-6bc74b685294" providerId="ADAL" clId="{706F978E-C17A-4797-89C4-AAD2D318D0A4}" dt="2020-09-08T18:46:24.687" v="25" actId="2696"/>
          <pc:sldLayoutMkLst>
            <pc:docMk/>
            <pc:sldMasterMk cId="1305548252" sldId="2147485004"/>
            <pc:sldLayoutMk cId="371779456" sldId="2147485014"/>
          </pc:sldLayoutMkLst>
        </pc:sldLayoutChg>
        <pc:sldLayoutChg chg="del">
          <pc:chgData name="Joe DiPietro" userId="6c5b2920-9168-42d9-b305-6bc74b685294" providerId="ADAL" clId="{706F978E-C17A-4797-89C4-AAD2D318D0A4}" dt="2020-09-08T18:46:24.692" v="26" actId="2696"/>
          <pc:sldLayoutMkLst>
            <pc:docMk/>
            <pc:sldMasterMk cId="1305548252" sldId="2147485004"/>
            <pc:sldLayoutMk cId="3785472062" sldId="2147485015"/>
          </pc:sldLayoutMkLst>
        </pc:sldLayoutChg>
        <pc:sldLayoutChg chg="del">
          <pc:chgData name="Joe DiPietro" userId="6c5b2920-9168-42d9-b305-6bc74b685294" providerId="ADAL" clId="{706F978E-C17A-4797-89C4-AAD2D318D0A4}" dt="2020-09-08T18:46:24.696" v="27" actId="2696"/>
          <pc:sldLayoutMkLst>
            <pc:docMk/>
            <pc:sldMasterMk cId="1305548252" sldId="2147485004"/>
            <pc:sldLayoutMk cId="1543680023" sldId="2147485016"/>
          </pc:sldLayoutMkLst>
        </pc:sldLayoutChg>
        <pc:sldLayoutChg chg="del">
          <pc:chgData name="Joe DiPietro" userId="6c5b2920-9168-42d9-b305-6bc74b685294" providerId="ADAL" clId="{706F978E-C17A-4797-89C4-AAD2D318D0A4}" dt="2020-09-08T18:46:24.701" v="28" actId="2696"/>
          <pc:sldLayoutMkLst>
            <pc:docMk/>
            <pc:sldMasterMk cId="1305548252" sldId="2147485004"/>
            <pc:sldLayoutMk cId="1798713489" sldId="2147485017"/>
          </pc:sldLayoutMkLst>
        </pc:sldLayoutChg>
        <pc:sldLayoutChg chg="del">
          <pc:chgData name="Joe DiPietro" userId="6c5b2920-9168-42d9-b305-6bc74b685294" providerId="ADAL" clId="{706F978E-C17A-4797-89C4-AAD2D318D0A4}" dt="2020-09-08T18:46:24.708" v="29" actId="2696"/>
          <pc:sldLayoutMkLst>
            <pc:docMk/>
            <pc:sldMasterMk cId="1305548252" sldId="2147485004"/>
            <pc:sldLayoutMk cId="1567238437" sldId="2147485018"/>
          </pc:sldLayoutMkLst>
        </pc:sldLayoutChg>
        <pc:sldLayoutChg chg="del">
          <pc:chgData name="Joe DiPietro" userId="6c5b2920-9168-42d9-b305-6bc74b685294" providerId="ADAL" clId="{706F978E-C17A-4797-89C4-AAD2D318D0A4}" dt="2020-09-08T18:46:24.712" v="30" actId="2696"/>
          <pc:sldLayoutMkLst>
            <pc:docMk/>
            <pc:sldMasterMk cId="1305548252" sldId="2147485004"/>
            <pc:sldLayoutMk cId="1443357972" sldId="2147485019"/>
          </pc:sldLayoutMkLst>
        </pc:sldLayoutChg>
        <pc:sldLayoutChg chg="del">
          <pc:chgData name="Joe DiPietro" userId="6c5b2920-9168-42d9-b305-6bc74b685294" providerId="ADAL" clId="{706F978E-C17A-4797-89C4-AAD2D318D0A4}" dt="2020-09-08T18:46:24.716" v="31" actId="2696"/>
          <pc:sldLayoutMkLst>
            <pc:docMk/>
            <pc:sldMasterMk cId="1305548252" sldId="2147485004"/>
            <pc:sldLayoutMk cId="2674821239" sldId="2147485020"/>
          </pc:sldLayoutMkLst>
        </pc:sldLayoutChg>
        <pc:sldLayoutChg chg="del">
          <pc:chgData name="Joe DiPietro" userId="6c5b2920-9168-42d9-b305-6bc74b685294" providerId="ADAL" clId="{706F978E-C17A-4797-89C4-AAD2D318D0A4}" dt="2020-09-08T18:46:24.722" v="32" actId="2696"/>
          <pc:sldLayoutMkLst>
            <pc:docMk/>
            <pc:sldMasterMk cId="1305548252" sldId="2147485004"/>
            <pc:sldLayoutMk cId="3984014098" sldId="2147485021"/>
          </pc:sldLayoutMkLst>
        </pc:sldLayoutChg>
        <pc:sldLayoutChg chg="del">
          <pc:chgData name="Joe DiPietro" userId="6c5b2920-9168-42d9-b305-6bc74b685294" providerId="ADAL" clId="{706F978E-C17A-4797-89C4-AAD2D318D0A4}" dt="2020-09-08T18:46:24.727" v="33" actId="2696"/>
          <pc:sldLayoutMkLst>
            <pc:docMk/>
            <pc:sldMasterMk cId="1305548252" sldId="2147485004"/>
            <pc:sldLayoutMk cId="1822182173" sldId="2147485022"/>
          </pc:sldLayoutMkLst>
        </pc:sldLayoutChg>
      </pc:sldMasterChg>
      <pc:sldMasterChg chg="del delSldLayout">
        <pc:chgData name="Joe DiPietro" userId="6c5b2920-9168-42d9-b305-6bc74b685294" providerId="ADAL" clId="{706F978E-C17A-4797-89C4-AAD2D318D0A4}" dt="2020-09-08T18:46:26.585" v="57" actId="2696"/>
        <pc:sldMasterMkLst>
          <pc:docMk/>
          <pc:sldMasterMk cId="2132861594" sldId="2147485023"/>
        </pc:sldMasterMkLst>
        <pc:sldLayoutChg chg="del">
          <pc:chgData name="Joe DiPietro" userId="6c5b2920-9168-42d9-b305-6bc74b685294" providerId="ADAL" clId="{706F978E-C17A-4797-89C4-AAD2D318D0A4}" dt="2020-09-08T18:46:26.440" v="35" actId="2696"/>
          <pc:sldLayoutMkLst>
            <pc:docMk/>
            <pc:sldMasterMk cId="2132861594" sldId="2147485023"/>
            <pc:sldLayoutMk cId="3559771519" sldId="2147485024"/>
          </pc:sldLayoutMkLst>
        </pc:sldLayoutChg>
        <pc:sldLayoutChg chg="del">
          <pc:chgData name="Joe DiPietro" userId="6c5b2920-9168-42d9-b305-6bc74b685294" providerId="ADAL" clId="{706F978E-C17A-4797-89C4-AAD2D318D0A4}" dt="2020-09-08T18:46:26.454" v="36" actId="2696"/>
          <pc:sldLayoutMkLst>
            <pc:docMk/>
            <pc:sldMasterMk cId="2132861594" sldId="2147485023"/>
            <pc:sldLayoutMk cId="3811735561" sldId="2147485025"/>
          </pc:sldLayoutMkLst>
        </pc:sldLayoutChg>
        <pc:sldLayoutChg chg="del">
          <pc:chgData name="Joe DiPietro" userId="6c5b2920-9168-42d9-b305-6bc74b685294" providerId="ADAL" clId="{706F978E-C17A-4797-89C4-AAD2D318D0A4}" dt="2020-09-08T18:46:26.461" v="37" actId="2696"/>
          <pc:sldLayoutMkLst>
            <pc:docMk/>
            <pc:sldMasterMk cId="2132861594" sldId="2147485023"/>
            <pc:sldLayoutMk cId="3330487570" sldId="2147485026"/>
          </pc:sldLayoutMkLst>
        </pc:sldLayoutChg>
        <pc:sldLayoutChg chg="del">
          <pc:chgData name="Joe DiPietro" userId="6c5b2920-9168-42d9-b305-6bc74b685294" providerId="ADAL" clId="{706F978E-C17A-4797-89C4-AAD2D318D0A4}" dt="2020-09-08T18:46:26.470" v="38" actId="2696"/>
          <pc:sldLayoutMkLst>
            <pc:docMk/>
            <pc:sldMasterMk cId="2132861594" sldId="2147485023"/>
            <pc:sldLayoutMk cId="880051546" sldId="2147485027"/>
          </pc:sldLayoutMkLst>
        </pc:sldLayoutChg>
        <pc:sldLayoutChg chg="del">
          <pc:chgData name="Joe DiPietro" userId="6c5b2920-9168-42d9-b305-6bc74b685294" providerId="ADAL" clId="{706F978E-C17A-4797-89C4-AAD2D318D0A4}" dt="2020-09-08T18:46:26.475" v="39" actId="2696"/>
          <pc:sldLayoutMkLst>
            <pc:docMk/>
            <pc:sldMasterMk cId="2132861594" sldId="2147485023"/>
            <pc:sldLayoutMk cId="393608244" sldId="2147485028"/>
          </pc:sldLayoutMkLst>
        </pc:sldLayoutChg>
        <pc:sldLayoutChg chg="del">
          <pc:chgData name="Joe DiPietro" userId="6c5b2920-9168-42d9-b305-6bc74b685294" providerId="ADAL" clId="{706F978E-C17A-4797-89C4-AAD2D318D0A4}" dt="2020-09-08T18:46:26.479" v="40" actId="2696"/>
          <pc:sldLayoutMkLst>
            <pc:docMk/>
            <pc:sldMasterMk cId="2132861594" sldId="2147485023"/>
            <pc:sldLayoutMk cId="1848759355" sldId="2147485029"/>
          </pc:sldLayoutMkLst>
        </pc:sldLayoutChg>
        <pc:sldLayoutChg chg="del">
          <pc:chgData name="Joe DiPietro" userId="6c5b2920-9168-42d9-b305-6bc74b685294" providerId="ADAL" clId="{706F978E-C17A-4797-89C4-AAD2D318D0A4}" dt="2020-09-08T18:46:26.485" v="41" actId="2696"/>
          <pc:sldLayoutMkLst>
            <pc:docMk/>
            <pc:sldMasterMk cId="2132861594" sldId="2147485023"/>
            <pc:sldLayoutMk cId="2305573287" sldId="2147485030"/>
          </pc:sldLayoutMkLst>
        </pc:sldLayoutChg>
        <pc:sldLayoutChg chg="del">
          <pc:chgData name="Joe DiPietro" userId="6c5b2920-9168-42d9-b305-6bc74b685294" providerId="ADAL" clId="{706F978E-C17A-4797-89C4-AAD2D318D0A4}" dt="2020-09-08T18:46:26.492" v="42" actId="2696"/>
          <pc:sldLayoutMkLst>
            <pc:docMk/>
            <pc:sldMasterMk cId="2132861594" sldId="2147485023"/>
            <pc:sldLayoutMk cId="4207045383" sldId="2147485031"/>
          </pc:sldLayoutMkLst>
        </pc:sldLayoutChg>
        <pc:sldLayoutChg chg="del">
          <pc:chgData name="Joe DiPietro" userId="6c5b2920-9168-42d9-b305-6bc74b685294" providerId="ADAL" clId="{706F978E-C17A-4797-89C4-AAD2D318D0A4}" dt="2020-09-08T18:46:26.498" v="43" actId="2696"/>
          <pc:sldLayoutMkLst>
            <pc:docMk/>
            <pc:sldMasterMk cId="2132861594" sldId="2147485023"/>
            <pc:sldLayoutMk cId="672335151" sldId="2147485032"/>
          </pc:sldLayoutMkLst>
        </pc:sldLayoutChg>
        <pc:sldLayoutChg chg="del">
          <pc:chgData name="Joe DiPietro" userId="6c5b2920-9168-42d9-b305-6bc74b685294" providerId="ADAL" clId="{706F978E-C17A-4797-89C4-AAD2D318D0A4}" dt="2020-09-08T18:46:26.503" v="44" actId="2696"/>
          <pc:sldLayoutMkLst>
            <pc:docMk/>
            <pc:sldMasterMk cId="2132861594" sldId="2147485023"/>
            <pc:sldLayoutMk cId="1620071875" sldId="2147485033"/>
          </pc:sldLayoutMkLst>
        </pc:sldLayoutChg>
        <pc:sldLayoutChg chg="del">
          <pc:chgData name="Joe DiPietro" userId="6c5b2920-9168-42d9-b305-6bc74b685294" providerId="ADAL" clId="{706F978E-C17A-4797-89C4-AAD2D318D0A4}" dt="2020-09-08T18:46:26.509" v="45" actId="2696"/>
          <pc:sldLayoutMkLst>
            <pc:docMk/>
            <pc:sldMasterMk cId="2132861594" sldId="2147485023"/>
            <pc:sldLayoutMk cId="652962527" sldId="2147485034"/>
          </pc:sldLayoutMkLst>
        </pc:sldLayoutChg>
        <pc:sldLayoutChg chg="del">
          <pc:chgData name="Joe DiPietro" userId="6c5b2920-9168-42d9-b305-6bc74b685294" providerId="ADAL" clId="{706F978E-C17A-4797-89C4-AAD2D318D0A4}" dt="2020-09-08T18:46:26.513" v="46" actId="2696"/>
          <pc:sldLayoutMkLst>
            <pc:docMk/>
            <pc:sldMasterMk cId="2132861594" sldId="2147485023"/>
            <pc:sldLayoutMk cId="1342922739" sldId="2147485035"/>
          </pc:sldLayoutMkLst>
        </pc:sldLayoutChg>
        <pc:sldLayoutChg chg="del">
          <pc:chgData name="Joe DiPietro" userId="6c5b2920-9168-42d9-b305-6bc74b685294" providerId="ADAL" clId="{706F978E-C17A-4797-89C4-AAD2D318D0A4}" dt="2020-09-08T18:46:26.521" v="47" actId="2696"/>
          <pc:sldLayoutMkLst>
            <pc:docMk/>
            <pc:sldMasterMk cId="2132861594" sldId="2147485023"/>
            <pc:sldLayoutMk cId="4106943421" sldId="2147485036"/>
          </pc:sldLayoutMkLst>
        </pc:sldLayoutChg>
        <pc:sldLayoutChg chg="del">
          <pc:chgData name="Joe DiPietro" userId="6c5b2920-9168-42d9-b305-6bc74b685294" providerId="ADAL" clId="{706F978E-C17A-4797-89C4-AAD2D318D0A4}" dt="2020-09-08T18:46:26.526" v="48" actId="2696"/>
          <pc:sldLayoutMkLst>
            <pc:docMk/>
            <pc:sldMasterMk cId="2132861594" sldId="2147485023"/>
            <pc:sldLayoutMk cId="3667018813" sldId="2147485037"/>
          </pc:sldLayoutMkLst>
        </pc:sldLayoutChg>
        <pc:sldLayoutChg chg="del">
          <pc:chgData name="Joe DiPietro" userId="6c5b2920-9168-42d9-b305-6bc74b685294" providerId="ADAL" clId="{706F978E-C17A-4797-89C4-AAD2D318D0A4}" dt="2020-09-08T18:46:26.530" v="49" actId="2696"/>
          <pc:sldLayoutMkLst>
            <pc:docMk/>
            <pc:sldMasterMk cId="2132861594" sldId="2147485023"/>
            <pc:sldLayoutMk cId="2081054032" sldId="2147485038"/>
          </pc:sldLayoutMkLst>
        </pc:sldLayoutChg>
        <pc:sldLayoutChg chg="del">
          <pc:chgData name="Joe DiPietro" userId="6c5b2920-9168-42d9-b305-6bc74b685294" providerId="ADAL" clId="{706F978E-C17A-4797-89C4-AAD2D318D0A4}" dt="2020-09-08T18:46:26.535" v="50" actId="2696"/>
          <pc:sldLayoutMkLst>
            <pc:docMk/>
            <pc:sldMasterMk cId="2132861594" sldId="2147485023"/>
            <pc:sldLayoutMk cId="3332389443" sldId="2147485039"/>
          </pc:sldLayoutMkLst>
        </pc:sldLayoutChg>
        <pc:sldLayoutChg chg="del">
          <pc:chgData name="Joe DiPietro" userId="6c5b2920-9168-42d9-b305-6bc74b685294" providerId="ADAL" clId="{706F978E-C17A-4797-89C4-AAD2D318D0A4}" dt="2020-09-08T18:46:26.553" v="51" actId="2696"/>
          <pc:sldLayoutMkLst>
            <pc:docMk/>
            <pc:sldMasterMk cId="2132861594" sldId="2147485023"/>
            <pc:sldLayoutMk cId="1851294133" sldId="2147485040"/>
          </pc:sldLayoutMkLst>
        </pc:sldLayoutChg>
        <pc:sldLayoutChg chg="del">
          <pc:chgData name="Joe DiPietro" userId="6c5b2920-9168-42d9-b305-6bc74b685294" providerId="ADAL" clId="{706F978E-C17A-4797-89C4-AAD2D318D0A4}" dt="2020-09-08T18:46:26.558" v="52" actId="2696"/>
          <pc:sldLayoutMkLst>
            <pc:docMk/>
            <pc:sldMasterMk cId="2132861594" sldId="2147485023"/>
            <pc:sldLayoutMk cId="3694638127" sldId="2147485041"/>
          </pc:sldLayoutMkLst>
        </pc:sldLayoutChg>
        <pc:sldLayoutChg chg="del">
          <pc:chgData name="Joe DiPietro" userId="6c5b2920-9168-42d9-b305-6bc74b685294" providerId="ADAL" clId="{706F978E-C17A-4797-89C4-AAD2D318D0A4}" dt="2020-09-08T18:46:26.563" v="53" actId="2696"/>
          <pc:sldLayoutMkLst>
            <pc:docMk/>
            <pc:sldMasterMk cId="2132861594" sldId="2147485023"/>
            <pc:sldLayoutMk cId="3054256366" sldId="2147485042"/>
          </pc:sldLayoutMkLst>
        </pc:sldLayoutChg>
        <pc:sldLayoutChg chg="del">
          <pc:chgData name="Joe DiPietro" userId="6c5b2920-9168-42d9-b305-6bc74b685294" providerId="ADAL" clId="{706F978E-C17A-4797-89C4-AAD2D318D0A4}" dt="2020-09-08T18:46:26.567" v="54" actId="2696"/>
          <pc:sldLayoutMkLst>
            <pc:docMk/>
            <pc:sldMasterMk cId="2132861594" sldId="2147485023"/>
            <pc:sldLayoutMk cId="1709895919" sldId="2147485043"/>
          </pc:sldLayoutMkLst>
        </pc:sldLayoutChg>
        <pc:sldLayoutChg chg="del">
          <pc:chgData name="Joe DiPietro" userId="6c5b2920-9168-42d9-b305-6bc74b685294" providerId="ADAL" clId="{706F978E-C17A-4797-89C4-AAD2D318D0A4}" dt="2020-09-08T18:46:26.572" v="55" actId="2696"/>
          <pc:sldLayoutMkLst>
            <pc:docMk/>
            <pc:sldMasterMk cId="2132861594" sldId="2147485023"/>
            <pc:sldLayoutMk cId="4245644996" sldId="2147485044"/>
          </pc:sldLayoutMkLst>
        </pc:sldLayoutChg>
        <pc:sldLayoutChg chg="del">
          <pc:chgData name="Joe DiPietro" userId="6c5b2920-9168-42d9-b305-6bc74b685294" providerId="ADAL" clId="{706F978E-C17A-4797-89C4-AAD2D318D0A4}" dt="2020-09-08T18:46:26.577" v="56" actId="2696"/>
          <pc:sldLayoutMkLst>
            <pc:docMk/>
            <pc:sldMasterMk cId="2132861594" sldId="2147485023"/>
            <pc:sldLayoutMk cId="4122035679" sldId="2147485045"/>
          </pc:sldLayoutMkLst>
        </pc:sldLayoutChg>
      </pc:sldMasterChg>
      <pc:sldMasterChg chg="del delSldLayout">
        <pc:chgData name="Joe DiPietro" userId="6c5b2920-9168-42d9-b305-6bc74b685294" providerId="ADAL" clId="{706F978E-C17A-4797-89C4-AAD2D318D0A4}" dt="2020-09-08T18:46:27.699" v="73" actId="2696"/>
        <pc:sldMasterMkLst>
          <pc:docMk/>
          <pc:sldMasterMk cId="2391971618" sldId="2147485046"/>
        </pc:sldMasterMkLst>
        <pc:sldLayoutChg chg="del">
          <pc:chgData name="Joe DiPietro" userId="6c5b2920-9168-42d9-b305-6bc74b685294" providerId="ADAL" clId="{706F978E-C17A-4797-89C4-AAD2D318D0A4}" dt="2020-09-08T18:46:27.576" v="58" actId="2696"/>
          <pc:sldLayoutMkLst>
            <pc:docMk/>
            <pc:sldMasterMk cId="2391971618" sldId="2147485046"/>
            <pc:sldLayoutMk cId="2684115293" sldId="2147485047"/>
          </pc:sldLayoutMkLst>
        </pc:sldLayoutChg>
        <pc:sldLayoutChg chg="del">
          <pc:chgData name="Joe DiPietro" userId="6c5b2920-9168-42d9-b305-6bc74b685294" providerId="ADAL" clId="{706F978E-C17A-4797-89C4-AAD2D318D0A4}" dt="2020-09-08T18:46:27.590" v="59" actId="2696"/>
          <pc:sldLayoutMkLst>
            <pc:docMk/>
            <pc:sldMasterMk cId="2391971618" sldId="2147485046"/>
            <pc:sldLayoutMk cId="2145462365" sldId="2147485049"/>
          </pc:sldLayoutMkLst>
        </pc:sldLayoutChg>
        <pc:sldLayoutChg chg="del">
          <pc:chgData name="Joe DiPietro" userId="6c5b2920-9168-42d9-b305-6bc74b685294" providerId="ADAL" clId="{706F978E-C17A-4797-89C4-AAD2D318D0A4}" dt="2020-09-08T18:46:27.607" v="60" actId="2696"/>
          <pc:sldLayoutMkLst>
            <pc:docMk/>
            <pc:sldMasterMk cId="2391971618" sldId="2147485046"/>
            <pc:sldLayoutMk cId="3604898939" sldId="2147485050"/>
          </pc:sldLayoutMkLst>
        </pc:sldLayoutChg>
        <pc:sldLayoutChg chg="del">
          <pc:chgData name="Joe DiPietro" userId="6c5b2920-9168-42d9-b305-6bc74b685294" providerId="ADAL" clId="{706F978E-C17A-4797-89C4-AAD2D318D0A4}" dt="2020-09-08T18:46:27.615" v="61" actId="2696"/>
          <pc:sldLayoutMkLst>
            <pc:docMk/>
            <pc:sldMasterMk cId="2391971618" sldId="2147485046"/>
            <pc:sldLayoutMk cId="430887862" sldId="2147485051"/>
          </pc:sldLayoutMkLst>
        </pc:sldLayoutChg>
        <pc:sldLayoutChg chg="del">
          <pc:chgData name="Joe DiPietro" userId="6c5b2920-9168-42d9-b305-6bc74b685294" providerId="ADAL" clId="{706F978E-C17A-4797-89C4-AAD2D318D0A4}" dt="2020-09-08T18:46:27.623" v="62" actId="2696"/>
          <pc:sldLayoutMkLst>
            <pc:docMk/>
            <pc:sldMasterMk cId="2391971618" sldId="2147485046"/>
            <pc:sldLayoutMk cId="1766384720" sldId="2147485052"/>
          </pc:sldLayoutMkLst>
        </pc:sldLayoutChg>
        <pc:sldLayoutChg chg="del">
          <pc:chgData name="Joe DiPietro" userId="6c5b2920-9168-42d9-b305-6bc74b685294" providerId="ADAL" clId="{706F978E-C17A-4797-89C4-AAD2D318D0A4}" dt="2020-09-08T18:46:27.628" v="63" actId="2696"/>
          <pc:sldLayoutMkLst>
            <pc:docMk/>
            <pc:sldMasterMk cId="2391971618" sldId="2147485046"/>
            <pc:sldLayoutMk cId="677992682" sldId="2147485053"/>
          </pc:sldLayoutMkLst>
        </pc:sldLayoutChg>
        <pc:sldLayoutChg chg="del">
          <pc:chgData name="Joe DiPietro" userId="6c5b2920-9168-42d9-b305-6bc74b685294" providerId="ADAL" clId="{706F978E-C17A-4797-89C4-AAD2D318D0A4}" dt="2020-09-08T18:46:27.651" v="64" actId="2696"/>
          <pc:sldLayoutMkLst>
            <pc:docMk/>
            <pc:sldMasterMk cId="2391971618" sldId="2147485046"/>
            <pc:sldLayoutMk cId="4149954158" sldId="2147485054"/>
          </pc:sldLayoutMkLst>
        </pc:sldLayoutChg>
        <pc:sldLayoutChg chg="del">
          <pc:chgData name="Joe DiPietro" userId="6c5b2920-9168-42d9-b305-6bc74b685294" providerId="ADAL" clId="{706F978E-C17A-4797-89C4-AAD2D318D0A4}" dt="2020-09-08T18:46:27.656" v="65" actId="2696"/>
          <pc:sldLayoutMkLst>
            <pc:docMk/>
            <pc:sldMasterMk cId="2391971618" sldId="2147485046"/>
            <pc:sldLayoutMk cId="2990911367" sldId="2147485055"/>
          </pc:sldLayoutMkLst>
        </pc:sldLayoutChg>
        <pc:sldLayoutChg chg="del">
          <pc:chgData name="Joe DiPietro" userId="6c5b2920-9168-42d9-b305-6bc74b685294" providerId="ADAL" clId="{706F978E-C17A-4797-89C4-AAD2D318D0A4}" dt="2020-09-08T18:46:27.660" v="66" actId="2696"/>
          <pc:sldLayoutMkLst>
            <pc:docMk/>
            <pc:sldMasterMk cId="2391971618" sldId="2147485046"/>
            <pc:sldLayoutMk cId="1141142055" sldId="2147485056"/>
          </pc:sldLayoutMkLst>
        </pc:sldLayoutChg>
        <pc:sldLayoutChg chg="del">
          <pc:chgData name="Joe DiPietro" userId="6c5b2920-9168-42d9-b305-6bc74b685294" providerId="ADAL" clId="{706F978E-C17A-4797-89C4-AAD2D318D0A4}" dt="2020-09-08T18:46:27.664" v="67" actId="2696"/>
          <pc:sldLayoutMkLst>
            <pc:docMk/>
            <pc:sldMasterMk cId="2391971618" sldId="2147485046"/>
            <pc:sldLayoutMk cId="1563006331" sldId="2147485057"/>
          </pc:sldLayoutMkLst>
        </pc:sldLayoutChg>
        <pc:sldLayoutChg chg="del">
          <pc:chgData name="Joe DiPietro" userId="6c5b2920-9168-42d9-b305-6bc74b685294" providerId="ADAL" clId="{706F978E-C17A-4797-89C4-AAD2D318D0A4}" dt="2020-09-08T18:46:27.668" v="68" actId="2696"/>
          <pc:sldLayoutMkLst>
            <pc:docMk/>
            <pc:sldMasterMk cId="2391971618" sldId="2147485046"/>
            <pc:sldLayoutMk cId="4043405035" sldId="2147485058"/>
          </pc:sldLayoutMkLst>
        </pc:sldLayoutChg>
        <pc:sldLayoutChg chg="del">
          <pc:chgData name="Joe DiPietro" userId="6c5b2920-9168-42d9-b305-6bc74b685294" providerId="ADAL" clId="{706F978E-C17A-4797-89C4-AAD2D318D0A4}" dt="2020-09-08T18:46:27.679" v="69" actId="2696"/>
          <pc:sldLayoutMkLst>
            <pc:docMk/>
            <pc:sldMasterMk cId="2391971618" sldId="2147485046"/>
            <pc:sldLayoutMk cId="3835951848" sldId="2147485059"/>
          </pc:sldLayoutMkLst>
        </pc:sldLayoutChg>
        <pc:sldLayoutChg chg="del">
          <pc:chgData name="Joe DiPietro" userId="6c5b2920-9168-42d9-b305-6bc74b685294" providerId="ADAL" clId="{706F978E-C17A-4797-89C4-AAD2D318D0A4}" dt="2020-09-08T18:46:27.683" v="70" actId="2696"/>
          <pc:sldLayoutMkLst>
            <pc:docMk/>
            <pc:sldMasterMk cId="2391971618" sldId="2147485046"/>
            <pc:sldLayoutMk cId="1414641057" sldId="2147485060"/>
          </pc:sldLayoutMkLst>
        </pc:sldLayoutChg>
        <pc:sldLayoutChg chg="del">
          <pc:chgData name="Joe DiPietro" userId="6c5b2920-9168-42d9-b305-6bc74b685294" providerId="ADAL" clId="{706F978E-C17A-4797-89C4-AAD2D318D0A4}" dt="2020-09-08T18:46:27.687" v="71" actId="2696"/>
          <pc:sldLayoutMkLst>
            <pc:docMk/>
            <pc:sldMasterMk cId="2391971618" sldId="2147485046"/>
            <pc:sldLayoutMk cId="3984508794" sldId="2147485061"/>
          </pc:sldLayoutMkLst>
        </pc:sldLayoutChg>
        <pc:sldLayoutChg chg="del">
          <pc:chgData name="Joe DiPietro" userId="6c5b2920-9168-42d9-b305-6bc74b685294" providerId="ADAL" clId="{706F978E-C17A-4797-89C4-AAD2D318D0A4}" dt="2020-09-08T18:46:27.691" v="72" actId="2696"/>
          <pc:sldLayoutMkLst>
            <pc:docMk/>
            <pc:sldMasterMk cId="2391971618" sldId="2147485046"/>
            <pc:sldLayoutMk cId="3403080579" sldId="2147485062"/>
          </pc:sldLayoutMkLst>
        </pc:sldLayoutChg>
      </pc:sldMasterChg>
      <pc:sldMasterChg chg="del delSldLayout">
        <pc:chgData name="Joe DiPietro" userId="6c5b2920-9168-42d9-b305-6bc74b685294" providerId="ADAL" clId="{706F978E-C17A-4797-89C4-AAD2D318D0A4}" dt="2020-09-08T18:46:29.123" v="90" actId="2696"/>
        <pc:sldMasterMkLst>
          <pc:docMk/>
          <pc:sldMasterMk cId="1863958747" sldId="2147485063"/>
        </pc:sldMasterMkLst>
        <pc:sldLayoutChg chg="del">
          <pc:chgData name="Joe DiPietro" userId="6c5b2920-9168-42d9-b305-6bc74b685294" providerId="ADAL" clId="{706F978E-C17A-4797-89C4-AAD2D318D0A4}" dt="2020-09-08T18:46:29.007" v="74" actId="2696"/>
          <pc:sldLayoutMkLst>
            <pc:docMk/>
            <pc:sldMasterMk cId="1863958747" sldId="2147485063"/>
            <pc:sldLayoutMk cId="2609292548" sldId="2147485064"/>
          </pc:sldLayoutMkLst>
        </pc:sldLayoutChg>
        <pc:sldLayoutChg chg="del">
          <pc:chgData name="Joe DiPietro" userId="6c5b2920-9168-42d9-b305-6bc74b685294" providerId="ADAL" clId="{706F978E-C17A-4797-89C4-AAD2D318D0A4}" dt="2020-09-08T18:46:29.016" v="75" actId="2696"/>
          <pc:sldLayoutMkLst>
            <pc:docMk/>
            <pc:sldMasterMk cId="1863958747" sldId="2147485063"/>
            <pc:sldLayoutMk cId="1103956828" sldId="2147485065"/>
          </pc:sldLayoutMkLst>
        </pc:sldLayoutChg>
        <pc:sldLayoutChg chg="del">
          <pc:chgData name="Joe DiPietro" userId="6c5b2920-9168-42d9-b305-6bc74b685294" providerId="ADAL" clId="{706F978E-C17A-4797-89C4-AAD2D318D0A4}" dt="2020-09-08T18:46:29.023" v="76" actId="2696"/>
          <pc:sldLayoutMkLst>
            <pc:docMk/>
            <pc:sldMasterMk cId="1863958747" sldId="2147485063"/>
            <pc:sldLayoutMk cId="2503587491" sldId="2147485066"/>
          </pc:sldLayoutMkLst>
        </pc:sldLayoutChg>
        <pc:sldLayoutChg chg="del">
          <pc:chgData name="Joe DiPietro" userId="6c5b2920-9168-42d9-b305-6bc74b685294" providerId="ADAL" clId="{706F978E-C17A-4797-89C4-AAD2D318D0A4}" dt="2020-09-08T18:46:29.036" v="77" actId="2696"/>
          <pc:sldLayoutMkLst>
            <pc:docMk/>
            <pc:sldMasterMk cId="1863958747" sldId="2147485063"/>
            <pc:sldLayoutMk cId="4054963975" sldId="2147485067"/>
          </pc:sldLayoutMkLst>
        </pc:sldLayoutChg>
        <pc:sldLayoutChg chg="del">
          <pc:chgData name="Joe DiPietro" userId="6c5b2920-9168-42d9-b305-6bc74b685294" providerId="ADAL" clId="{706F978E-C17A-4797-89C4-AAD2D318D0A4}" dt="2020-09-08T18:46:29.041" v="78" actId="2696"/>
          <pc:sldLayoutMkLst>
            <pc:docMk/>
            <pc:sldMasterMk cId="1863958747" sldId="2147485063"/>
            <pc:sldLayoutMk cId="604514457" sldId="2147485068"/>
          </pc:sldLayoutMkLst>
        </pc:sldLayoutChg>
        <pc:sldLayoutChg chg="del">
          <pc:chgData name="Joe DiPietro" userId="6c5b2920-9168-42d9-b305-6bc74b685294" providerId="ADAL" clId="{706F978E-C17A-4797-89C4-AAD2D318D0A4}" dt="2020-09-08T18:46:29.045" v="79" actId="2696"/>
          <pc:sldLayoutMkLst>
            <pc:docMk/>
            <pc:sldMasterMk cId="1863958747" sldId="2147485063"/>
            <pc:sldLayoutMk cId="2290127967" sldId="2147485069"/>
          </pc:sldLayoutMkLst>
        </pc:sldLayoutChg>
        <pc:sldLayoutChg chg="del">
          <pc:chgData name="Joe DiPietro" userId="6c5b2920-9168-42d9-b305-6bc74b685294" providerId="ADAL" clId="{706F978E-C17A-4797-89C4-AAD2D318D0A4}" dt="2020-09-08T18:46:29.049" v="80" actId="2696"/>
          <pc:sldLayoutMkLst>
            <pc:docMk/>
            <pc:sldMasterMk cId="1863958747" sldId="2147485063"/>
            <pc:sldLayoutMk cId="3678947757" sldId="2147485070"/>
          </pc:sldLayoutMkLst>
        </pc:sldLayoutChg>
        <pc:sldLayoutChg chg="del">
          <pc:chgData name="Joe DiPietro" userId="6c5b2920-9168-42d9-b305-6bc74b685294" providerId="ADAL" clId="{706F978E-C17A-4797-89C4-AAD2D318D0A4}" dt="2020-09-08T18:46:29.053" v="81" actId="2696"/>
          <pc:sldLayoutMkLst>
            <pc:docMk/>
            <pc:sldMasterMk cId="1863958747" sldId="2147485063"/>
            <pc:sldLayoutMk cId="1861005622" sldId="2147485071"/>
          </pc:sldLayoutMkLst>
        </pc:sldLayoutChg>
        <pc:sldLayoutChg chg="del">
          <pc:chgData name="Joe DiPietro" userId="6c5b2920-9168-42d9-b305-6bc74b685294" providerId="ADAL" clId="{706F978E-C17A-4797-89C4-AAD2D318D0A4}" dt="2020-09-08T18:46:29.075" v="82" actId="2696"/>
          <pc:sldLayoutMkLst>
            <pc:docMk/>
            <pc:sldMasterMk cId="1863958747" sldId="2147485063"/>
            <pc:sldLayoutMk cId="1701774727" sldId="2147485072"/>
          </pc:sldLayoutMkLst>
        </pc:sldLayoutChg>
        <pc:sldLayoutChg chg="del">
          <pc:chgData name="Joe DiPietro" userId="6c5b2920-9168-42d9-b305-6bc74b685294" providerId="ADAL" clId="{706F978E-C17A-4797-89C4-AAD2D318D0A4}" dt="2020-09-08T18:46:29.079" v="83" actId="2696"/>
          <pc:sldLayoutMkLst>
            <pc:docMk/>
            <pc:sldMasterMk cId="1863958747" sldId="2147485063"/>
            <pc:sldLayoutMk cId="1892835653" sldId="2147485073"/>
          </pc:sldLayoutMkLst>
        </pc:sldLayoutChg>
        <pc:sldLayoutChg chg="del">
          <pc:chgData name="Joe DiPietro" userId="6c5b2920-9168-42d9-b305-6bc74b685294" providerId="ADAL" clId="{706F978E-C17A-4797-89C4-AAD2D318D0A4}" dt="2020-09-08T18:46:29.083" v="84" actId="2696"/>
          <pc:sldLayoutMkLst>
            <pc:docMk/>
            <pc:sldMasterMk cId="1863958747" sldId="2147485063"/>
            <pc:sldLayoutMk cId="3770083534" sldId="2147485074"/>
          </pc:sldLayoutMkLst>
        </pc:sldLayoutChg>
        <pc:sldLayoutChg chg="del">
          <pc:chgData name="Joe DiPietro" userId="6c5b2920-9168-42d9-b305-6bc74b685294" providerId="ADAL" clId="{706F978E-C17A-4797-89C4-AAD2D318D0A4}" dt="2020-09-08T18:46:29.087" v="85" actId="2696"/>
          <pc:sldLayoutMkLst>
            <pc:docMk/>
            <pc:sldMasterMk cId="1863958747" sldId="2147485063"/>
            <pc:sldLayoutMk cId="3359136972" sldId="2147485075"/>
          </pc:sldLayoutMkLst>
        </pc:sldLayoutChg>
        <pc:sldLayoutChg chg="del">
          <pc:chgData name="Joe DiPietro" userId="6c5b2920-9168-42d9-b305-6bc74b685294" providerId="ADAL" clId="{706F978E-C17A-4797-89C4-AAD2D318D0A4}" dt="2020-09-08T18:46:29.095" v="86" actId="2696"/>
          <pc:sldLayoutMkLst>
            <pc:docMk/>
            <pc:sldMasterMk cId="1863958747" sldId="2147485063"/>
            <pc:sldLayoutMk cId="83883036" sldId="2147485076"/>
          </pc:sldLayoutMkLst>
        </pc:sldLayoutChg>
        <pc:sldLayoutChg chg="del">
          <pc:chgData name="Joe DiPietro" userId="6c5b2920-9168-42d9-b305-6bc74b685294" providerId="ADAL" clId="{706F978E-C17A-4797-89C4-AAD2D318D0A4}" dt="2020-09-08T18:46:29.100" v="87" actId="2696"/>
          <pc:sldLayoutMkLst>
            <pc:docMk/>
            <pc:sldMasterMk cId="1863958747" sldId="2147485063"/>
            <pc:sldLayoutMk cId="1479842800" sldId="2147485077"/>
          </pc:sldLayoutMkLst>
        </pc:sldLayoutChg>
        <pc:sldLayoutChg chg="del">
          <pc:chgData name="Joe DiPietro" userId="6c5b2920-9168-42d9-b305-6bc74b685294" providerId="ADAL" clId="{706F978E-C17A-4797-89C4-AAD2D318D0A4}" dt="2020-09-08T18:46:29.103" v="88" actId="2696"/>
          <pc:sldLayoutMkLst>
            <pc:docMk/>
            <pc:sldMasterMk cId="1863958747" sldId="2147485063"/>
            <pc:sldLayoutMk cId="1418604641" sldId="2147485078"/>
          </pc:sldLayoutMkLst>
        </pc:sldLayoutChg>
        <pc:sldLayoutChg chg="del">
          <pc:chgData name="Joe DiPietro" userId="6c5b2920-9168-42d9-b305-6bc74b685294" providerId="ADAL" clId="{706F978E-C17A-4797-89C4-AAD2D318D0A4}" dt="2020-09-08T18:46:29.117" v="89" actId="2696"/>
          <pc:sldLayoutMkLst>
            <pc:docMk/>
            <pc:sldMasterMk cId="1863958747" sldId="2147485063"/>
            <pc:sldLayoutMk cId="3913114097" sldId="2147485079"/>
          </pc:sldLayoutMkLst>
        </pc:sldLayoutChg>
      </pc:sldMasterChg>
      <pc:sldMasterChg chg="del delSldLayout">
        <pc:chgData name="Joe DiPietro" userId="6c5b2920-9168-42d9-b305-6bc74b685294" providerId="ADAL" clId="{706F978E-C17A-4797-89C4-AAD2D318D0A4}" dt="2020-09-08T18:46:31.953" v="109" actId="2696"/>
        <pc:sldMasterMkLst>
          <pc:docMk/>
          <pc:sldMasterMk cId="166531149" sldId="2147485080"/>
        </pc:sldMasterMkLst>
        <pc:sldLayoutChg chg="del">
          <pc:chgData name="Joe DiPietro" userId="6c5b2920-9168-42d9-b305-6bc74b685294" providerId="ADAL" clId="{706F978E-C17A-4797-89C4-AAD2D318D0A4}" dt="2020-09-08T18:46:31.864" v="91" actId="2696"/>
          <pc:sldLayoutMkLst>
            <pc:docMk/>
            <pc:sldMasterMk cId="166531149" sldId="2147485080"/>
            <pc:sldLayoutMk cId="1240713341" sldId="2147485081"/>
          </pc:sldLayoutMkLst>
        </pc:sldLayoutChg>
        <pc:sldLayoutChg chg="del">
          <pc:chgData name="Joe DiPietro" userId="6c5b2920-9168-42d9-b305-6bc74b685294" providerId="ADAL" clId="{706F978E-C17A-4797-89C4-AAD2D318D0A4}" dt="2020-09-08T18:46:31.868" v="92" actId="2696"/>
          <pc:sldLayoutMkLst>
            <pc:docMk/>
            <pc:sldMasterMk cId="166531149" sldId="2147485080"/>
            <pc:sldLayoutMk cId="302940907" sldId="2147485082"/>
          </pc:sldLayoutMkLst>
        </pc:sldLayoutChg>
        <pc:sldLayoutChg chg="del">
          <pc:chgData name="Joe DiPietro" userId="6c5b2920-9168-42d9-b305-6bc74b685294" providerId="ADAL" clId="{706F978E-C17A-4797-89C4-AAD2D318D0A4}" dt="2020-09-08T18:46:31.872" v="93" actId="2696"/>
          <pc:sldLayoutMkLst>
            <pc:docMk/>
            <pc:sldMasterMk cId="166531149" sldId="2147485080"/>
            <pc:sldLayoutMk cId="4074710190" sldId="2147485083"/>
          </pc:sldLayoutMkLst>
        </pc:sldLayoutChg>
        <pc:sldLayoutChg chg="del">
          <pc:chgData name="Joe DiPietro" userId="6c5b2920-9168-42d9-b305-6bc74b685294" providerId="ADAL" clId="{706F978E-C17A-4797-89C4-AAD2D318D0A4}" dt="2020-09-08T18:46:31.876" v="94" actId="2696"/>
          <pc:sldLayoutMkLst>
            <pc:docMk/>
            <pc:sldMasterMk cId="166531149" sldId="2147485080"/>
            <pc:sldLayoutMk cId="1166005120" sldId="2147485084"/>
          </pc:sldLayoutMkLst>
        </pc:sldLayoutChg>
        <pc:sldLayoutChg chg="del">
          <pc:chgData name="Joe DiPietro" userId="6c5b2920-9168-42d9-b305-6bc74b685294" providerId="ADAL" clId="{706F978E-C17A-4797-89C4-AAD2D318D0A4}" dt="2020-09-08T18:46:31.883" v="95" actId="2696"/>
          <pc:sldLayoutMkLst>
            <pc:docMk/>
            <pc:sldMasterMk cId="166531149" sldId="2147485080"/>
            <pc:sldLayoutMk cId="3004400101" sldId="2147485085"/>
          </pc:sldLayoutMkLst>
        </pc:sldLayoutChg>
        <pc:sldLayoutChg chg="del">
          <pc:chgData name="Joe DiPietro" userId="6c5b2920-9168-42d9-b305-6bc74b685294" providerId="ADAL" clId="{706F978E-C17A-4797-89C4-AAD2D318D0A4}" dt="2020-09-08T18:46:31.886" v="96" actId="2696"/>
          <pc:sldLayoutMkLst>
            <pc:docMk/>
            <pc:sldMasterMk cId="166531149" sldId="2147485080"/>
            <pc:sldLayoutMk cId="4034495273" sldId="2147485086"/>
          </pc:sldLayoutMkLst>
        </pc:sldLayoutChg>
        <pc:sldLayoutChg chg="del">
          <pc:chgData name="Joe DiPietro" userId="6c5b2920-9168-42d9-b305-6bc74b685294" providerId="ADAL" clId="{706F978E-C17A-4797-89C4-AAD2D318D0A4}" dt="2020-09-08T18:46:31.890" v="97" actId="2696"/>
          <pc:sldLayoutMkLst>
            <pc:docMk/>
            <pc:sldMasterMk cId="166531149" sldId="2147485080"/>
            <pc:sldLayoutMk cId="268129347" sldId="2147485087"/>
          </pc:sldLayoutMkLst>
        </pc:sldLayoutChg>
        <pc:sldLayoutChg chg="del">
          <pc:chgData name="Joe DiPietro" userId="6c5b2920-9168-42d9-b305-6bc74b685294" providerId="ADAL" clId="{706F978E-C17A-4797-89C4-AAD2D318D0A4}" dt="2020-09-08T18:46:31.894" v="98" actId="2696"/>
          <pc:sldLayoutMkLst>
            <pc:docMk/>
            <pc:sldMasterMk cId="166531149" sldId="2147485080"/>
            <pc:sldLayoutMk cId="3907748755" sldId="2147485088"/>
          </pc:sldLayoutMkLst>
        </pc:sldLayoutChg>
        <pc:sldLayoutChg chg="del">
          <pc:chgData name="Joe DiPietro" userId="6c5b2920-9168-42d9-b305-6bc74b685294" providerId="ADAL" clId="{706F978E-C17A-4797-89C4-AAD2D318D0A4}" dt="2020-09-08T18:46:31.901" v="99" actId="2696"/>
          <pc:sldLayoutMkLst>
            <pc:docMk/>
            <pc:sldMasterMk cId="166531149" sldId="2147485080"/>
            <pc:sldLayoutMk cId="2529329749" sldId="2147485089"/>
          </pc:sldLayoutMkLst>
        </pc:sldLayoutChg>
        <pc:sldLayoutChg chg="del">
          <pc:chgData name="Joe DiPietro" userId="6c5b2920-9168-42d9-b305-6bc74b685294" providerId="ADAL" clId="{706F978E-C17A-4797-89C4-AAD2D318D0A4}" dt="2020-09-08T18:46:31.906" v="100" actId="2696"/>
          <pc:sldLayoutMkLst>
            <pc:docMk/>
            <pc:sldMasterMk cId="166531149" sldId="2147485080"/>
            <pc:sldLayoutMk cId="2191637333" sldId="2147485090"/>
          </pc:sldLayoutMkLst>
        </pc:sldLayoutChg>
        <pc:sldLayoutChg chg="del">
          <pc:chgData name="Joe DiPietro" userId="6c5b2920-9168-42d9-b305-6bc74b685294" providerId="ADAL" clId="{706F978E-C17A-4797-89C4-AAD2D318D0A4}" dt="2020-09-08T18:46:31.909" v="101" actId="2696"/>
          <pc:sldLayoutMkLst>
            <pc:docMk/>
            <pc:sldMasterMk cId="166531149" sldId="2147485080"/>
            <pc:sldLayoutMk cId="2367518279" sldId="2147485091"/>
          </pc:sldLayoutMkLst>
        </pc:sldLayoutChg>
        <pc:sldLayoutChg chg="del">
          <pc:chgData name="Joe DiPietro" userId="6c5b2920-9168-42d9-b305-6bc74b685294" providerId="ADAL" clId="{706F978E-C17A-4797-89C4-AAD2D318D0A4}" dt="2020-09-08T18:46:31.914" v="102" actId="2696"/>
          <pc:sldLayoutMkLst>
            <pc:docMk/>
            <pc:sldMasterMk cId="166531149" sldId="2147485080"/>
            <pc:sldLayoutMk cId="248789438" sldId="2147485092"/>
          </pc:sldLayoutMkLst>
        </pc:sldLayoutChg>
        <pc:sldLayoutChg chg="del">
          <pc:chgData name="Joe DiPietro" userId="6c5b2920-9168-42d9-b305-6bc74b685294" providerId="ADAL" clId="{706F978E-C17A-4797-89C4-AAD2D318D0A4}" dt="2020-09-08T18:46:31.918" v="103" actId="2696"/>
          <pc:sldLayoutMkLst>
            <pc:docMk/>
            <pc:sldMasterMk cId="166531149" sldId="2147485080"/>
            <pc:sldLayoutMk cId="1971875608" sldId="2147485093"/>
          </pc:sldLayoutMkLst>
        </pc:sldLayoutChg>
        <pc:sldLayoutChg chg="del">
          <pc:chgData name="Joe DiPietro" userId="6c5b2920-9168-42d9-b305-6bc74b685294" providerId="ADAL" clId="{706F978E-C17A-4797-89C4-AAD2D318D0A4}" dt="2020-09-08T18:46:31.930" v="104" actId="2696"/>
          <pc:sldLayoutMkLst>
            <pc:docMk/>
            <pc:sldMasterMk cId="166531149" sldId="2147485080"/>
            <pc:sldLayoutMk cId="835188885" sldId="2147485094"/>
          </pc:sldLayoutMkLst>
        </pc:sldLayoutChg>
        <pc:sldLayoutChg chg="del">
          <pc:chgData name="Joe DiPietro" userId="6c5b2920-9168-42d9-b305-6bc74b685294" providerId="ADAL" clId="{706F978E-C17A-4797-89C4-AAD2D318D0A4}" dt="2020-09-08T18:46:31.935" v="105" actId="2696"/>
          <pc:sldLayoutMkLst>
            <pc:docMk/>
            <pc:sldMasterMk cId="166531149" sldId="2147485080"/>
            <pc:sldLayoutMk cId="3514578087" sldId="2147485095"/>
          </pc:sldLayoutMkLst>
        </pc:sldLayoutChg>
        <pc:sldLayoutChg chg="del">
          <pc:chgData name="Joe DiPietro" userId="6c5b2920-9168-42d9-b305-6bc74b685294" providerId="ADAL" clId="{706F978E-C17A-4797-89C4-AAD2D318D0A4}" dt="2020-09-08T18:46:31.939" v="106" actId="2696"/>
          <pc:sldLayoutMkLst>
            <pc:docMk/>
            <pc:sldMasterMk cId="166531149" sldId="2147485080"/>
            <pc:sldLayoutMk cId="1960345030" sldId="2147485096"/>
          </pc:sldLayoutMkLst>
        </pc:sldLayoutChg>
        <pc:sldLayoutChg chg="del">
          <pc:chgData name="Joe DiPietro" userId="6c5b2920-9168-42d9-b305-6bc74b685294" providerId="ADAL" clId="{706F978E-C17A-4797-89C4-AAD2D318D0A4}" dt="2020-09-08T18:46:31.942" v="107" actId="2696"/>
          <pc:sldLayoutMkLst>
            <pc:docMk/>
            <pc:sldMasterMk cId="166531149" sldId="2147485080"/>
            <pc:sldLayoutMk cId="3316759137" sldId="2147485097"/>
          </pc:sldLayoutMkLst>
        </pc:sldLayoutChg>
        <pc:sldLayoutChg chg="del">
          <pc:chgData name="Joe DiPietro" userId="6c5b2920-9168-42d9-b305-6bc74b685294" providerId="ADAL" clId="{706F978E-C17A-4797-89C4-AAD2D318D0A4}" dt="2020-09-08T18:46:31.948" v="108" actId="2696"/>
          <pc:sldLayoutMkLst>
            <pc:docMk/>
            <pc:sldMasterMk cId="166531149" sldId="2147485080"/>
            <pc:sldLayoutMk cId="2807197205" sldId="2147485098"/>
          </pc:sldLayoutMkLst>
        </pc:sldLayoutChg>
      </pc:sldMasterChg>
      <pc:sldMasterChg chg="del delSldLayout">
        <pc:chgData name="Joe DiPietro" userId="6c5b2920-9168-42d9-b305-6bc74b685294" providerId="ADAL" clId="{706F978E-C17A-4797-89C4-AAD2D318D0A4}" dt="2020-09-08T18:46:33.058" v="118" actId="2696"/>
        <pc:sldMasterMkLst>
          <pc:docMk/>
          <pc:sldMasterMk cId="3823855912" sldId="2147485099"/>
        </pc:sldMasterMkLst>
        <pc:sldLayoutChg chg="del">
          <pc:chgData name="Joe DiPietro" userId="6c5b2920-9168-42d9-b305-6bc74b685294" providerId="ADAL" clId="{706F978E-C17A-4797-89C4-AAD2D318D0A4}" dt="2020-09-08T18:46:33.004" v="110" actId="2696"/>
          <pc:sldLayoutMkLst>
            <pc:docMk/>
            <pc:sldMasterMk cId="3823855912" sldId="2147485099"/>
            <pc:sldLayoutMk cId="142038379" sldId="2147485100"/>
          </pc:sldLayoutMkLst>
        </pc:sldLayoutChg>
        <pc:sldLayoutChg chg="del">
          <pc:chgData name="Joe DiPietro" userId="6c5b2920-9168-42d9-b305-6bc74b685294" providerId="ADAL" clId="{706F978E-C17A-4797-89C4-AAD2D318D0A4}" dt="2020-09-08T18:46:33.008" v="111" actId="2696"/>
          <pc:sldLayoutMkLst>
            <pc:docMk/>
            <pc:sldMasterMk cId="3823855912" sldId="2147485099"/>
            <pc:sldLayoutMk cId="4129620467" sldId="2147485101"/>
          </pc:sldLayoutMkLst>
        </pc:sldLayoutChg>
        <pc:sldLayoutChg chg="del">
          <pc:chgData name="Joe DiPietro" userId="6c5b2920-9168-42d9-b305-6bc74b685294" providerId="ADAL" clId="{706F978E-C17A-4797-89C4-AAD2D318D0A4}" dt="2020-09-08T18:46:33.027" v="112" actId="2696"/>
          <pc:sldLayoutMkLst>
            <pc:docMk/>
            <pc:sldMasterMk cId="3823855912" sldId="2147485099"/>
            <pc:sldLayoutMk cId="950051754" sldId="2147485102"/>
          </pc:sldLayoutMkLst>
        </pc:sldLayoutChg>
        <pc:sldLayoutChg chg="del">
          <pc:chgData name="Joe DiPietro" userId="6c5b2920-9168-42d9-b305-6bc74b685294" providerId="ADAL" clId="{706F978E-C17A-4797-89C4-AAD2D318D0A4}" dt="2020-09-08T18:46:33.031" v="113" actId="2696"/>
          <pc:sldLayoutMkLst>
            <pc:docMk/>
            <pc:sldMasterMk cId="3823855912" sldId="2147485099"/>
            <pc:sldLayoutMk cId="2093826552" sldId="2147485103"/>
          </pc:sldLayoutMkLst>
        </pc:sldLayoutChg>
        <pc:sldLayoutChg chg="del">
          <pc:chgData name="Joe DiPietro" userId="6c5b2920-9168-42d9-b305-6bc74b685294" providerId="ADAL" clId="{706F978E-C17A-4797-89C4-AAD2D318D0A4}" dt="2020-09-08T18:46:33.036" v="114" actId="2696"/>
          <pc:sldLayoutMkLst>
            <pc:docMk/>
            <pc:sldMasterMk cId="3823855912" sldId="2147485099"/>
            <pc:sldLayoutMk cId="3091621830" sldId="2147485104"/>
          </pc:sldLayoutMkLst>
        </pc:sldLayoutChg>
        <pc:sldLayoutChg chg="del">
          <pc:chgData name="Joe DiPietro" userId="6c5b2920-9168-42d9-b305-6bc74b685294" providerId="ADAL" clId="{706F978E-C17A-4797-89C4-AAD2D318D0A4}" dt="2020-09-08T18:46:33.041" v="115" actId="2696"/>
          <pc:sldLayoutMkLst>
            <pc:docMk/>
            <pc:sldMasterMk cId="3823855912" sldId="2147485099"/>
            <pc:sldLayoutMk cId="332472580" sldId="2147485105"/>
          </pc:sldLayoutMkLst>
        </pc:sldLayoutChg>
        <pc:sldLayoutChg chg="del">
          <pc:chgData name="Joe DiPietro" userId="6c5b2920-9168-42d9-b305-6bc74b685294" providerId="ADAL" clId="{706F978E-C17A-4797-89C4-AAD2D318D0A4}" dt="2020-09-08T18:46:33.045" v="116" actId="2696"/>
          <pc:sldLayoutMkLst>
            <pc:docMk/>
            <pc:sldMasterMk cId="3823855912" sldId="2147485099"/>
            <pc:sldLayoutMk cId="1543058199" sldId="2147485106"/>
          </pc:sldLayoutMkLst>
        </pc:sldLayoutChg>
        <pc:sldLayoutChg chg="del">
          <pc:chgData name="Joe DiPietro" userId="6c5b2920-9168-42d9-b305-6bc74b685294" providerId="ADAL" clId="{706F978E-C17A-4797-89C4-AAD2D318D0A4}" dt="2020-09-08T18:46:33.053" v="117" actId="2696"/>
          <pc:sldLayoutMkLst>
            <pc:docMk/>
            <pc:sldMasterMk cId="3823855912" sldId="2147485099"/>
            <pc:sldLayoutMk cId="32934395" sldId="2147485107"/>
          </pc:sldLayoutMkLst>
        </pc:sldLayoutChg>
      </pc:sldMasterChg>
      <pc:sldMasterChg chg="del delSldLayout">
        <pc:chgData name="Joe DiPietro" userId="6c5b2920-9168-42d9-b305-6bc74b685294" providerId="ADAL" clId="{706F978E-C17A-4797-89C4-AAD2D318D0A4}" dt="2020-09-08T18:46:34.759" v="171" actId="2696"/>
        <pc:sldMasterMkLst>
          <pc:docMk/>
          <pc:sldMasterMk cId="1487005653" sldId="2147485108"/>
        </pc:sldMasterMkLst>
        <pc:sldLayoutChg chg="del">
          <pc:chgData name="Joe DiPietro" userId="6c5b2920-9168-42d9-b305-6bc74b685294" providerId="ADAL" clId="{706F978E-C17A-4797-89C4-AAD2D318D0A4}" dt="2020-09-08T18:46:34.539" v="119" actId="2696"/>
          <pc:sldLayoutMkLst>
            <pc:docMk/>
            <pc:sldMasterMk cId="1487005653" sldId="2147485108"/>
            <pc:sldLayoutMk cId="1467342388" sldId="2147485109"/>
          </pc:sldLayoutMkLst>
        </pc:sldLayoutChg>
        <pc:sldLayoutChg chg="del">
          <pc:chgData name="Joe DiPietro" userId="6c5b2920-9168-42d9-b305-6bc74b685294" providerId="ADAL" clId="{706F978E-C17A-4797-89C4-AAD2D318D0A4}" dt="2020-09-08T18:46:34.542" v="120" actId="2696"/>
          <pc:sldLayoutMkLst>
            <pc:docMk/>
            <pc:sldMasterMk cId="1487005653" sldId="2147485108"/>
            <pc:sldLayoutMk cId="3008446588" sldId="2147485110"/>
          </pc:sldLayoutMkLst>
        </pc:sldLayoutChg>
        <pc:sldLayoutChg chg="del">
          <pc:chgData name="Joe DiPietro" userId="6c5b2920-9168-42d9-b305-6bc74b685294" providerId="ADAL" clId="{706F978E-C17A-4797-89C4-AAD2D318D0A4}" dt="2020-09-08T18:46:34.548" v="121" actId="2696"/>
          <pc:sldLayoutMkLst>
            <pc:docMk/>
            <pc:sldMasterMk cId="1487005653" sldId="2147485108"/>
            <pc:sldLayoutMk cId="3343816909" sldId="2147485111"/>
          </pc:sldLayoutMkLst>
        </pc:sldLayoutChg>
        <pc:sldLayoutChg chg="del">
          <pc:chgData name="Joe DiPietro" userId="6c5b2920-9168-42d9-b305-6bc74b685294" providerId="ADAL" clId="{706F978E-C17A-4797-89C4-AAD2D318D0A4}" dt="2020-09-08T18:46:34.551" v="122" actId="2696"/>
          <pc:sldLayoutMkLst>
            <pc:docMk/>
            <pc:sldMasterMk cId="1487005653" sldId="2147485108"/>
            <pc:sldLayoutMk cId="1307311600" sldId="2147485112"/>
          </pc:sldLayoutMkLst>
        </pc:sldLayoutChg>
        <pc:sldLayoutChg chg="del">
          <pc:chgData name="Joe DiPietro" userId="6c5b2920-9168-42d9-b305-6bc74b685294" providerId="ADAL" clId="{706F978E-C17A-4797-89C4-AAD2D318D0A4}" dt="2020-09-08T18:46:34.554" v="123" actId="2696"/>
          <pc:sldLayoutMkLst>
            <pc:docMk/>
            <pc:sldMasterMk cId="1487005653" sldId="2147485108"/>
            <pc:sldLayoutMk cId="503226618" sldId="2147485113"/>
          </pc:sldLayoutMkLst>
        </pc:sldLayoutChg>
        <pc:sldLayoutChg chg="del">
          <pc:chgData name="Joe DiPietro" userId="6c5b2920-9168-42d9-b305-6bc74b685294" providerId="ADAL" clId="{706F978E-C17A-4797-89C4-AAD2D318D0A4}" dt="2020-09-08T18:46:34.558" v="124" actId="2696"/>
          <pc:sldLayoutMkLst>
            <pc:docMk/>
            <pc:sldMasterMk cId="1487005653" sldId="2147485108"/>
            <pc:sldLayoutMk cId="1567400446" sldId="2147485114"/>
          </pc:sldLayoutMkLst>
        </pc:sldLayoutChg>
        <pc:sldLayoutChg chg="del">
          <pc:chgData name="Joe DiPietro" userId="6c5b2920-9168-42d9-b305-6bc74b685294" providerId="ADAL" clId="{706F978E-C17A-4797-89C4-AAD2D318D0A4}" dt="2020-09-08T18:46:34.566" v="125" actId="2696"/>
          <pc:sldLayoutMkLst>
            <pc:docMk/>
            <pc:sldMasterMk cId="1487005653" sldId="2147485108"/>
            <pc:sldLayoutMk cId="862240220" sldId="2147485115"/>
          </pc:sldLayoutMkLst>
        </pc:sldLayoutChg>
        <pc:sldLayoutChg chg="del">
          <pc:chgData name="Joe DiPietro" userId="6c5b2920-9168-42d9-b305-6bc74b685294" providerId="ADAL" clId="{706F978E-C17A-4797-89C4-AAD2D318D0A4}" dt="2020-09-08T18:46:34.571" v="126" actId="2696"/>
          <pc:sldLayoutMkLst>
            <pc:docMk/>
            <pc:sldMasterMk cId="1487005653" sldId="2147485108"/>
            <pc:sldLayoutMk cId="2667178347" sldId="2147485116"/>
          </pc:sldLayoutMkLst>
        </pc:sldLayoutChg>
        <pc:sldLayoutChg chg="del">
          <pc:chgData name="Joe DiPietro" userId="6c5b2920-9168-42d9-b305-6bc74b685294" providerId="ADAL" clId="{706F978E-C17A-4797-89C4-AAD2D318D0A4}" dt="2020-09-08T18:46:34.575" v="127" actId="2696"/>
          <pc:sldLayoutMkLst>
            <pc:docMk/>
            <pc:sldMasterMk cId="1487005653" sldId="2147485108"/>
            <pc:sldLayoutMk cId="731688731" sldId="2147485117"/>
          </pc:sldLayoutMkLst>
        </pc:sldLayoutChg>
        <pc:sldLayoutChg chg="del">
          <pc:chgData name="Joe DiPietro" userId="6c5b2920-9168-42d9-b305-6bc74b685294" providerId="ADAL" clId="{706F978E-C17A-4797-89C4-AAD2D318D0A4}" dt="2020-09-08T18:46:34.579" v="128" actId="2696"/>
          <pc:sldLayoutMkLst>
            <pc:docMk/>
            <pc:sldMasterMk cId="1487005653" sldId="2147485108"/>
            <pc:sldLayoutMk cId="3733264065" sldId="2147485118"/>
          </pc:sldLayoutMkLst>
        </pc:sldLayoutChg>
        <pc:sldLayoutChg chg="del">
          <pc:chgData name="Joe DiPietro" userId="6c5b2920-9168-42d9-b305-6bc74b685294" providerId="ADAL" clId="{706F978E-C17A-4797-89C4-AAD2D318D0A4}" dt="2020-09-08T18:46:34.582" v="129" actId="2696"/>
          <pc:sldLayoutMkLst>
            <pc:docMk/>
            <pc:sldMasterMk cId="1487005653" sldId="2147485108"/>
            <pc:sldLayoutMk cId="3198058009" sldId="2147485119"/>
          </pc:sldLayoutMkLst>
        </pc:sldLayoutChg>
        <pc:sldLayoutChg chg="del">
          <pc:chgData name="Joe DiPietro" userId="6c5b2920-9168-42d9-b305-6bc74b685294" providerId="ADAL" clId="{706F978E-C17A-4797-89C4-AAD2D318D0A4}" dt="2020-09-08T18:46:34.588" v="130" actId="2696"/>
          <pc:sldLayoutMkLst>
            <pc:docMk/>
            <pc:sldMasterMk cId="1487005653" sldId="2147485108"/>
            <pc:sldLayoutMk cId="2385539260" sldId="2147485120"/>
          </pc:sldLayoutMkLst>
        </pc:sldLayoutChg>
        <pc:sldLayoutChg chg="del">
          <pc:chgData name="Joe DiPietro" userId="6c5b2920-9168-42d9-b305-6bc74b685294" providerId="ADAL" clId="{706F978E-C17A-4797-89C4-AAD2D318D0A4}" dt="2020-09-08T18:46:34.592" v="131" actId="2696"/>
          <pc:sldLayoutMkLst>
            <pc:docMk/>
            <pc:sldMasterMk cId="1487005653" sldId="2147485108"/>
            <pc:sldLayoutMk cId="849121119" sldId="2147485121"/>
          </pc:sldLayoutMkLst>
        </pc:sldLayoutChg>
        <pc:sldLayoutChg chg="del">
          <pc:chgData name="Joe DiPietro" userId="6c5b2920-9168-42d9-b305-6bc74b685294" providerId="ADAL" clId="{706F978E-C17A-4797-89C4-AAD2D318D0A4}" dt="2020-09-08T18:46:34.595" v="132" actId="2696"/>
          <pc:sldLayoutMkLst>
            <pc:docMk/>
            <pc:sldMasterMk cId="1487005653" sldId="2147485108"/>
            <pc:sldLayoutMk cId="2662263848" sldId="2147485122"/>
          </pc:sldLayoutMkLst>
        </pc:sldLayoutChg>
        <pc:sldLayoutChg chg="del">
          <pc:chgData name="Joe DiPietro" userId="6c5b2920-9168-42d9-b305-6bc74b685294" providerId="ADAL" clId="{706F978E-C17A-4797-89C4-AAD2D318D0A4}" dt="2020-09-08T18:46:34.599" v="133" actId="2696"/>
          <pc:sldLayoutMkLst>
            <pc:docMk/>
            <pc:sldMasterMk cId="1487005653" sldId="2147485108"/>
            <pc:sldLayoutMk cId="4006510402" sldId="2147485123"/>
          </pc:sldLayoutMkLst>
        </pc:sldLayoutChg>
        <pc:sldLayoutChg chg="del">
          <pc:chgData name="Joe DiPietro" userId="6c5b2920-9168-42d9-b305-6bc74b685294" providerId="ADAL" clId="{706F978E-C17A-4797-89C4-AAD2D318D0A4}" dt="2020-09-08T18:46:34.608" v="134" actId="2696"/>
          <pc:sldLayoutMkLst>
            <pc:docMk/>
            <pc:sldMasterMk cId="1487005653" sldId="2147485108"/>
            <pc:sldLayoutMk cId="3711550379" sldId="2147485124"/>
          </pc:sldLayoutMkLst>
        </pc:sldLayoutChg>
        <pc:sldLayoutChg chg="del">
          <pc:chgData name="Joe DiPietro" userId="6c5b2920-9168-42d9-b305-6bc74b685294" providerId="ADAL" clId="{706F978E-C17A-4797-89C4-AAD2D318D0A4}" dt="2020-09-08T18:46:34.611" v="135" actId="2696"/>
          <pc:sldLayoutMkLst>
            <pc:docMk/>
            <pc:sldMasterMk cId="1487005653" sldId="2147485108"/>
            <pc:sldLayoutMk cId="1932675452" sldId="2147485125"/>
          </pc:sldLayoutMkLst>
        </pc:sldLayoutChg>
        <pc:sldLayoutChg chg="del">
          <pc:chgData name="Joe DiPietro" userId="6c5b2920-9168-42d9-b305-6bc74b685294" providerId="ADAL" clId="{706F978E-C17A-4797-89C4-AAD2D318D0A4}" dt="2020-09-08T18:46:34.615" v="136" actId="2696"/>
          <pc:sldLayoutMkLst>
            <pc:docMk/>
            <pc:sldMasterMk cId="1487005653" sldId="2147485108"/>
            <pc:sldLayoutMk cId="76488069" sldId="2147485126"/>
          </pc:sldLayoutMkLst>
        </pc:sldLayoutChg>
        <pc:sldLayoutChg chg="del">
          <pc:chgData name="Joe DiPietro" userId="6c5b2920-9168-42d9-b305-6bc74b685294" providerId="ADAL" clId="{706F978E-C17A-4797-89C4-AAD2D318D0A4}" dt="2020-09-08T18:46:34.618" v="137" actId="2696"/>
          <pc:sldLayoutMkLst>
            <pc:docMk/>
            <pc:sldMasterMk cId="1487005653" sldId="2147485108"/>
            <pc:sldLayoutMk cId="1683456238" sldId="2147485127"/>
          </pc:sldLayoutMkLst>
        </pc:sldLayoutChg>
        <pc:sldLayoutChg chg="del">
          <pc:chgData name="Joe DiPietro" userId="6c5b2920-9168-42d9-b305-6bc74b685294" providerId="ADAL" clId="{706F978E-C17A-4797-89C4-AAD2D318D0A4}" dt="2020-09-08T18:46:34.622" v="138" actId="2696"/>
          <pc:sldLayoutMkLst>
            <pc:docMk/>
            <pc:sldMasterMk cId="1487005653" sldId="2147485108"/>
            <pc:sldLayoutMk cId="3047251441" sldId="2147485128"/>
          </pc:sldLayoutMkLst>
        </pc:sldLayoutChg>
        <pc:sldLayoutChg chg="del">
          <pc:chgData name="Joe DiPietro" userId="6c5b2920-9168-42d9-b305-6bc74b685294" providerId="ADAL" clId="{706F978E-C17A-4797-89C4-AAD2D318D0A4}" dt="2020-09-08T18:46:34.630" v="139" actId="2696"/>
          <pc:sldLayoutMkLst>
            <pc:docMk/>
            <pc:sldMasterMk cId="1487005653" sldId="2147485108"/>
            <pc:sldLayoutMk cId="729351585" sldId="2147485129"/>
          </pc:sldLayoutMkLst>
        </pc:sldLayoutChg>
        <pc:sldLayoutChg chg="del">
          <pc:chgData name="Joe DiPietro" userId="6c5b2920-9168-42d9-b305-6bc74b685294" providerId="ADAL" clId="{706F978E-C17A-4797-89C4-AAD2D318D0A4}" dt="2020-09-08T18:46:34.635" v="140" actId="2696"/>
          <pc:sldLayoutMkLst>
            <pc:docMk/>
            <pc:sldMasterMk cId="1487005653" sldId="2147485108"/>
            <pc:sldLayoutMk cId="1496127241" sldId="2147485130"/>
          </pc:sldLayoutMkLst>
        </pc:sldLayoutChg>
        <pc:sldLayoutChg chg="del">
          <pc:chgData name="Joe DiPietro" userId="6c5b2920-9168-42d9-b305-6bc74b685294" providerId="ADAL" clId="{706F978E-C17A-4797-89C4-AAD2D318D0A4}" dt="2020-09-08T18:46:34.638" v="141" actId="2696"/>
          <pc:sldLayoutMkLst>
            <pc:docMk/>
            <pc:sldMasterMk cId="1487005653" sldId="2147485108"/>
            <pc:sldLayoutMk cId="2662216858" sldId="2147485131"/>
          </pc:sldLayoutMkLst>
        </pc:sldLayoutChg>
        <pc:sldLayoutChg chg="del">
          <pc:chgData name="Joe DiPietro" userId="6c5b2920-9168-42d9-b305-6bc74b685294" providerId="ADAL" clId="{706F978E-C17A-4797-89C4-AAD2D318D0A4}" dt="2020-09-08T18:46:34.642" v="142" actId="2696"/>
          <pc:sldLayoutMkLst>
            <pc:docMk/>
            <pc:sldMasterMk cId="1487005653" sldId="2147485108"/>
            <pc:sldLayoutMk cId="3861907344" sldId="2147485132"/>
          </pc:sldLayoutMkLst>
        </pc:sldLayoutChg>
        <pc:sldLayoutChg chg="del">
          <pc:chgData name="Joe DiPietro" userId="6c5b2920-9168-42d9-b305-6bc74b685294" providerId="ADAL" clId="{706F978E-C17A-4797-89C4-AAD2D318D0A4}" dt="2020-09-08T18:46:34.651" v="143" actId="2696"/>
          <pc:sldLayoutMkLst>
            <pc:docMk/>
            <pc:sldMasterMk cId="1487005653" sldId="2147485108"/>
            <pc:sldLayoutMk cId="1177192989" sldId="2147485133"/>
          </pc:sldLayoutMkLst>
        </pc:sldLayoutChg>
        <pc:sldLayoutChg chg="del">
          <pc:chgData name="Joe DiPietro" userId="6c5b2920-9168-42d9-b305-6bc74b685294" providerId="ADAL" clId="{706F978E-C17A-4797-89C4-AAD2D318D0A4}" dt="2020-09-08T18:46:34.655" v="144" actId="2696"/>
          <pc:sldLayoutMkLst>
            <pc:docMk/>
            <pc:sldMasterMk cId="1487005653" sldId="2147485108"/>
            <pc:sldLayoutMk cId="1423518545" sldId="2147485134"/>
          </pc:sldLayoutMkLst>
        </pc:sldLayoutChg>
        <pc:sldLayoutChg chg="del">
          <pc:chgData name="Joe DiPietro" userId="6c5b2920-9168-42d9-b305-6bc74b685294" providerId="ADAL" clId="{706F978E-C17A-4797-89C4-AAD2D318D0A4}" dt="2020-09-08T18:46:34.658" v="145" actId="2696"/>
          <pc:sldLayoutMkLst>
            <pc:docMk/>
            <pc:sldMasterMk cId="1487005653" sldId="2147485108"/>
            <pc:sldLayoutMk cId="1590206856" sldId="2147485135"/>
          </pc:sldLayoutMkLst>
        </pc:sldLayoutChg>
        <pc:sldLayoutChg chg="del">
          <pc:chgData name="Joe DiPietro" userId="6c5b2920-9168-42d9-b305-6bc74b685294" providerId="ADAL" clId="{706F978E-C17A-4797-89C4-AAD2D318D0A4}" dt="2020-09-08T18:46:34.662" v="146" actId="2696"/>
          <pc:sldLayoutMkLst>
            <pc:docMk/>
            <pc:sldMasterMk cId="1487005653" sldId="2147485108"/>
            <pc:sldLayoutMk cId="2414835949" sldId="2147485136"/>
          </pc:sldLayoutMkLst>
        </pc:sldLayoutChg>
        <pc:sldLayoutChg chg="del">
          <pc:chgData name="Joe DiPietro" userId="6c5b2920-9168-42d9-b305-6bc74b685294" providerId="ADAL" clId="{706F978E-C17A-4797-89C4-AAD2D318D0A4}" dt="2020-09-08T18:46:34.665" v="147" actId="2696"/>
          <pc:sldLayoutMkLst>
            <pc:docMk/>
            <pc:sldMasterMk cId="1487005653" sldId="2147485108"/>
            <pc:sldLayoutMk cId="4012643592" sldId="2147485137"/>
          </pc:sldLayoutMkLst>
        </pc:sldLayoutChg>
        <pc:sldLayoutChg chg="del">
          <pc:chgData name="Joe DiPietro" userId="6c5b2920-9168-42d9-b305-6bc74b685294" providerId="ADAL" clId="{706F978E-C17A-4797-89C4-AAD2D318D0A4}" dt="2020-09-08T18:46:34.671" v="148" actId="2696"/>
          <pc:sldLayoutMkLst>
            <pc:docMk/>
            <pc:sldMasterMk cId="1487005653" sldId="2147485108"/>
            <pc:sldLayoutMk cId="159004022" sldId="2147485138"/>
          </pc:sldLayoutMkLst>
        </pc:sldLayoutChg>
        <pc:sldLayoutChg chg="del">
          <pc:chgData name="Joe DiPietro" userId="6c5b2920-9168-42d9-b305-6bc74b685294" providerId="ADAL" clId="{706F978E-C17A-4797-89C4-AAD2D318D0A4}" dt="2020-09-08T18:46:34.675" v="149" actId="2696"/>
          <pc:sldLayoutMkLst>
            <pc:docMk/>
            <pc:sldMasterMk cId="1487005653" sldId="2147485108"/>
            <pc:sldLayoutMk cId="1587182914" sldId="2147485139"/>
          </pc:sldLayoutMkLst>
        </pc:sldLayoutChg>
        <pc:sldLayoutChg chg="del">
          <pc:chgData name="Joe DiPietro" userId="6c5b2920-9168-42d9-b305-6bc74b685294" providerId="ADAL" clId="{706F978E-C17A-4797-89C4-AAD2D318D0A4}" dt="2020-09-08T18:46:34.677" v="150" actId="2696"/>
          <pc:sldLayoutMkLst>
            <pc:docMk/>
            <pc:sldMasterMk cId="1487005653" sldId="2147485108"/>
            <pc:sldLayoutMk cId="3002695264" sldId="2147485140"/>
          </pc:sldLayoutMkLst>
        </pc:sldLayoutChg>
        <pc:sldLayoutChg chg="del">
          <pc:chgData name="Joe DiPietro" userId="6c5b2920-9168-42d9-b305-6bc74b685294" providerId="ADAL" clId="{706F978E-C17A-4797-89C4-AAD2D318D0A4}" dt="2020-09-08T18:46:34.680" v="151" actId="2696"/>
          <pc:sldLayoutMkLst>
            <pc:docMk/>
            <pc:sldMasterMk cId="1487005653" sldId="2147485108"/>
            <pc:sldLayoutMk cId="3025889203" sldId="2147485141"/>
          </pc:sldLayoutMkLst>
        </pc:sldLayoutChg>
        <pc:sldLayoutChg chg="del">
          <pc:chgData name="Joe DiPietro" userId="6c5b2920-9168-42d9-b305-6bc74b685294" providerId="ADAL" clId="{706F978E-C17A-4797-89C4-AAD2D318D0A4}" dt="2020-09-08T18:46:34.685" v="152" actId="2696"/>
          <pc:sldLayoutMkLst>
            <pc:docMk/>
            <pc:sldMasterMk cId="1487005653" sldId="2147485108"/>
            <pc:sldLayoutMk cId="4028429951" sldId="2147485142"/>
          </pc:sldLayoutMkLst>
        </pc:sldLayoutChg>
        <pc:sldLayoutChg chg="del">
          <pc:chgData name="Joe DiPietro" userId="6c5b2920-9168-42d9-b305-6bc74b685294" providerId="ADAL" clId="{706F978E-C17A-4797-89C4-AAD2D318D0A4}" dt="2020-09-08T18:46:34.688" v="153" actId="2696"/>
          <pc:sldLayoutMkLst>
            <pc:docMk/>
            <pc:sldMasterMk cId="1487005653" sldId="2147485108"/>
            <pc:sldLayoutMk cId="636034617" sldId="2147485143"/>
          </pc:sldLayoutMkLst>
        </pc:sldLayoutChg>
        <pc:sldLayoutChg chg="del">
          <pc:chgData name="Joe DiPietro" userId="6c5b2920-9168-42d9-b305-6bc74b685294" providerId="ADAL" clId="{706F978E-C17A-4797-89C4-AAD2D318D0A4}" dt="2020-09-08T18:46:34.691" v="154" actId="2696"/>
          <pc:sldLayoutMkLst>
            <pc:docMk/>
            <pc:sldMasterMk cId="1487005653" sldId="2147485108"/>
            <pc:sldLayoutMk cId="4070668698" sldId="2147485144"/>
          </pc:sldLayoutMkLst>
        </pc:sldLayoutChg>
        <pc:sldLayoutChg chg="del">
          <pc:chgData name="Joe DiPietro" userId="6c5b2920-9168-42d9-b305-6bc74b685294" providerId="ADAL" clId="{706F978E-C17A-4797-89C4-AAD2D318D0A4}" dt="2020-09-08T18:46:34.694" v="155" actId="2696"/>
          <pc:sldLayoutMkLst>
            <pc:docMk/>
            <pc:sldMasterMk cId="1487005653" sldId="2147485108"/>
            <pc:sldLayoutMk cId="3509430923" sldId="2147485145"/>
          </pc:sldLayoutMkLst>
        </pc:sldLayoutChg>
        <pc:sldLayoutChg chg="del">
          <pc:chgData name="Joe DiPietro" userId="6c5b2920-9168-42d9-b305-6bc74b685294" providerId="ADAL" clId="{706F978E-C17A-4797-89C4-AAD2D318D0A4}" dt="2020-09-08T18:46:34.697" v="156" actId="2696"/>
          <pc:sldLayoutMkLst>
            <pc:docMk/>
            <pc:sldMasterMk cId="1487005653" sldId="2147485108"/>
            <pc:sldLayoutMk cId="1449173543" sldId="2147485146"/>
          </pc:sldLayoutMkLst>
        </pc:sldLayoutChg>
        <pc:sldLayoutChg chg="del">
          <pc:chgData name="Joe DiPietro" userId="6c5b2920-9168-42d9-b305-6bc74b685294" providerId="ADAL" clId="{706F978E-C17A-4797-89C4-AAD2D318D0A4}" dt="2020-09-08T18:46:34.704" v="157" actId="2696"/>
          <pc:sldLayoutMkLst>
            <pc:docMk/>
            <pc:sldMasterMk cId="1487005653" sldId="2147485108"/>
            <pc:sldLayoutMk cId="1297463272" sldId="2147485147"/>
          </pc:sldLayoutMkLst>
        </pc:sldLayoutChg>
        <pc:sldLayoutChg chg="del">
          <pc:chgData name="Joe DiPietro" userId="6c5b2920-9168-42d9-b305-6bc74b685294" providerId="ADAL" clId="{706F978E-C17A-4797-89C4-AAD2D318D0A4}" dt="2020-09-08T18:46:34.706" v="158" actId="2696"/>
          <pc:sldLayoutMkLst>
            <pc:docMk/>
            <pc:sldMasterMk cId="1487005653" sldId="2147485108"/>
            <pc:sldLayoutMk cId="2052585112" sldId="2147485148"/>
          </pc:sldLayoutMkLst>
        </pc:sldLayoutChg>
        <pc:sldLayoutChg chg="del">
          <pc:chgData name="Joe DiPietro" userId="6c5b2920-9168-42d9-b305-6bc74b685294" providerId="ADAL" clId="{706F978E-C17A-4797-89C4-AAD2D318D0A4}" dt="2020-09-08T18:46:34.709" v="159" actId="2696"/>
          <pc:sldLayoutMkLst>
            <pc:docMk/>
            <pc:sldMasterMk cId="1487005653" sldId="2147485108"/>
            <pc:sldLayoutMk cId="2131369065" sldId="2147485149"/>
          </pc:sldLayoutMkLst>
        </pc:sldLayoutChg>
        <pc:sldLayoutChg chg="del">
          <pc:chgData name="Joe DiPietro" userId="6c5b2920-9168-42d9-b305-6bc74b685294" providerId="ADAL" clId="{706F978E-C17A-4797-89C4-AAD2D318D0A4}" dt="2020-09-08T18:46:34.712" v="160" actId="2696"/>
          <pc:sldLayoutMkLst>
            <pc:docMk/>
            <pc:sldMasterMk cId="1487005653" sldId="2147485108"/>
            <pc:sldLayoutMk cId="3848062961" sldId="2147485150"/>
          </pc:sldLayoutMkLst>
        </pc:sldLayoutChg>
        <pc:sldLayoutChg chg="del">
          <pc:chgData name="Joe DiPietro" userId="6c5b2920-9168-42d9-b305-6bc74b685294" providerId="ADAL" clId="{706F978E-C17A-4797-89C4-AAD2D318D0A4}" dt="2020-09-08T18:46:34.718" v="161" actId="2696"/>
          <pc:sldLayoutMkLst>
            <pc:docMk/>
            <pc:sldMasterMk cId="1487005653" sldId="2147485108"/>
            <pc:sldLayoutMk cId="108486612" sldId="2147485151"/>
          </pc:sldLayoutMkLst>
        </pc:sldLayoutChg>
        <pc:sldLayoutChg chg="del">
          <pc:chgData name="Joe DiPietro" userId="6c5b2920-9168-42d9-b305-6bc74b685294" providerId="ADAL" clId="{706F978E-C17A-4797-89C4-AAD2D318D0A4}" dt="2020-09-08T18:46:34.721" v="162" actId="2696"/>
          <pc:sldLayoutMkLst>
            <pc:docMk/>
            <pc:sldMasterMk cId="1487005653" sldId="2147485108"/>
            <pc:sldLayoutMk cId="113966877" sldId="2147485152"/>
          </pc:sldLayoutMkLst>
        </pc:sldLayoutChg>
        <pc:sldLayoutChg chg="del">
          <pc:chgData name="Joe DiPietro" userId="6c5b2920-9168-42d9-b305-6bc74b685294" providerId="ADAL" clId="{706F978E-C17A-4797-89C4-AAD2D318D0A4}" dt="2020-09-08T18:46:34.724" v="163" actId="2696"/>
          <pc:sldLayoutMkLst>
            <pc:docMk/>
            <pc:sldMasterMk cId="1487005653" sldId="2147485108"/>
            <pc:sldLayoutMk cId="1925071557" sldId="2147485153"/>
          </pc:sldLayoutMkLst>
        </pc:sldLayoutChg>
        <pc:sldLayoutChg chg="del">
          <pc:chgData name="Joe DiPietro" userId="6c5b2920-9168-42d9-b305-6bc74b685294" providerId="ADAL" clId="{706F978E-C17A-4797-89C4-AAD2D318D0A4}" dt="2020-09-08T18:46:34.727" v="164" actId="2696"/>
          <pc:sldLayoutMkLst>
            <pc:docMk/>
            <pc:sldMasterMk cId="1487005653" sldId="2147485108"/>
            <pc:sldLayoutMk cId="1329891806" sldId="2147485154"/>
          </pc:sldLayoutMkLst>
        </pc:sldLayoutChg>
        <pc:sldLayoutChg chg="del">
          <pc:chgData name="Joe DiPietro" userId="6c5b2920-9168-42d9-b305-6bc74b685294" providerId="ADAL" clId="{706F978E-C17A-4797-89C4-AAD2D318D0A4}" dt="2020-09-08T18:46:34.731" v="165" actId="2696"/>
          <pc:sldLayoutMkLst>
            <pc:docMk/>
            <pc:sldMasterMk cId="1487005653" sldId="2147485108"/>
            <pc:sldLayoutMk cId="4183023796" sldId="2147485155"/>
          </pc:sldLayoutMkLst>
        </pc:sldLayoutChg>
        <pc:sldLayoutChg chg="del">
          <pc:chgData name="Joe DiPietro" userId="6c5b2920-9168-42d9-b305-6bc74b685294" providerId="ADAL" clId="{706F978E-C17A-4797-89C4-AAD2D318D0A4}" dt="2020-09-08T18:46:34.740" v="166" actId="2696"/>
          <pc:sldLayoutMkLst>
            <pc:docMk/>
            <pc:sldMasterMk cId="1487005653" sldId="2147485108"/>
            <pc:sldLayoutMk cId="167413576" sldId="2147485156"/>
          </pc:sldLayoutMkLst>
        </pc:sldLayoutChg>
        <pc:sldLayoutChg chg="del">
          <pc:chgData name="Joe DiPietro" userId="6c5b2920-9168-42d9-b305-6bc74b685294" providerId="ADAL" clId="{706F978E-C17A-4797-89C4-AAD2D318D0A4}" dt="2020-09-08T18:46:34.744" v="167" actId="2696"/>
          <pc:sldLayoutMkLst>
            <pc:docMk/>
            <pc:sldMasterMk cId="1487005653" sldId="2147485108"/>
            <pc:sldLayoutMk cId="3637108113" sldId="2147485157"/>
          </pc:sldLayoutMkLst>
        </pc:sldLayoutChg>
        <pc:sldLayoutChg chg="del">
          <pc:chgData name="Joe DiPietro" userId="6c5b2920-9168-42d9-b305-6bc74b685294" providerId="ADAL" clId="{706F978E-C17A-4797-89C4-AAD2D318D0A4}" dt="2020-09-08T18:46:34.746" v="168" actId="2696"/>
          <pc:sldLayoutMkLst>
            <pc:docMk/>
            <pc:sldMasterMk cId="1487005653" sldId="2147485108"/>
            <pc:sldLayoutMk cId="3281603592" sldId="2147485158"/>
          </pc:sldLayoutMkLst>
        </pc:sldLayoutChg>
        <pc:sldLayoutChg chg="del">
          <pc:chgData name="Joe DiPietro" userId="6c5b2920-9168-42d9-b305-6bc74b685294" providerId="ADAL" clId="{706F978E-C17A-4797-89C4-AAD2D318D0A4}" dt="2020-09-08T18:46:34.748" v="169" actId="2696"/>
          <pc:sldLayoutMkLst>
            <pc:docMk/>
            <pc:sldMasterMk cId="1487005653" sldId="2147485108"/>
            <pc:sldLayoutMk cId="3107725409" sldId="2147485159"/>
          </pc:sldLayoutMkLst>
        </pc:sldLayoutChg>
        <pc:sldLayoutChg chg="del">
          <pc:chgData name="Joe DiPietro" userId="6c5b2920-9168-42d9-b305-6bc74b685294" providerId="ADAL" clId="{706F978E-C17A-4797-89C4-AAD2D318D0A4}" dt="2020-09-08T18:46:34.752" v="170" actId="2696"/>
          <pc:sldLayoutMkLst>
            <pc:docMk/>
            <pc:sldMasterMk cId="1487005653" sldId="2147485108"/>
            <pc:sldLayoutMk cId="4249986850" sldId="2147485160"/>
          </pc:sldLayoutMkLst>
        </pc:sldLayoutChg>
      </pc:sldMasterChg>
      <pc:sldMasterChg chg="del delSldLayout">
        <pc:chgData name="Joe DiPietro" userId="6c5b2920-9168-42d9-b305-6bc74b685294" providerId="ADAL" clId="{706F978E-C17A-4797-89C4-AAD2D318D0A4}" dt="2020-09-08T18:46:41.112" v="198" actId="2696"/>
        <pc:sldMasterMkLst>
          <pc:docMk/>
          <pc:sldMasterMk cId="1193658969" sldId="2147485223"/>
        </pc:sldMasterMkLst>
        <pc:sldLayoutChg chg="del">
          <pc:chgData name="Joe DiPietro" userId="6c5b2920-9168-42d9-b305-6bc74b685294" providerId="ADAL" clId="{706F978E-C17A-4797-89C4-AAD2D318D0A4}" dt="2020-09-08T18:46:40.970" v="173" actId="2696"/>
          <pc:sldLayoutMkLst>
            <pc:docMk/>
            <pc:sldMasterMk cId="1193658969" sldId="2147485223"/>
            <pc:sldLayoutMk cId="2515400430" sldId="2147485224"/>
          </pc:sldLayoutMkLst>
        </pc:sldLayoutChg>
        <pc:sldLayoutChg chg="del">
          <pc:chgData name="Joe DiPietro" userId="6c5b2920-9168-42d9-b305-6bc74b685294" providerId="ADAL" clId="{706F978E-C17A-4797-89C4-AAD2D318D0A4}" dt="2020-09-08T18:46:40.980" v="174" actId="2696"/>
          <pc:sldLayoutMkLst>
            <pc:docMk/>
            <pc:sldMasterMk cId="1193658969" sldId="2147485223"/>
            <pc:sldLayoutMk cId="3767418657" sldId="2147485225"/>
          </pc:sldLayoutMkLst>
        </pc:sldLayoutChg>
        <pc:sldLayoutChg chg="del">
          <pc:chgData name="Joe DiPietro" userId="6c5b2920-9168-42d9-b305-6bc74b685294" providerId="ADAL" clId="{706F978E-C17A-4797-89C4-AAD2D318D0A4}" dt="2020-09-08T18:46:40.995" v="175" actId="2696"/>
          <pc:sldLayoutMkLst>
            <pc:docMk/>
            <pc:sldMasterMk cId="1193658969" sldId="2147485223"/>
            <pc:sldLayoutMk cId="1681018918" sldId="2147485226"/>
          </pc:sldLayoutMkLst>
        </pc:sldLayoutChg>
        <pc:sldLayoutChg chg="del">
          <pc:chgData name="Joe DiPietro" userId="6c5b2920-9168-42d9-b305-6bc74b685294" providerId="ADAL" clId="{706F978E-C17A-4797-89C4-AAD2D318D0A4}" dt="2020-09-08T18:46:41.004" v="176" actId="2696"/>
          <pc:sldLayoutMkLst>
            <pc:docMk/>
            <pc:sldMasterMk cId="1193658969" sldId="2147485223"/>
            <pc:sldLayoutMk cId="2741751326" sldId="2147485227"/>
          </pc:sldLayoutMkLst>
        </pc:sldLayoutChg>
        <pc:sldLayoutChg chg="del">
          <pc:chgData name="Joe DiPietro" userId="6c5b2920-9168-42d9-b305-6bc74b685294" providerId="ADAL" clId="{706F978E-C17A-4797-89C4-AAD2D318D0A4}" dt="2020-09-08T18:46:41.009" v="177" actId="2696"/>
          <pc:sldLayoutMkLst>
            <pc:docMk/>
            <pc:sldMasterMk cId="1193658969" sldId="2147485223"/>
            <pc:sldLayoutMk cId="703227610" sldId="2147485228"/>
          </pc:sldLayoutMkLst>
        </pc:sldLayoutChg>
        <pc:sldLayoutChg chg="del">
          <pc:chgData name="Joe DiPietro" userId="6c5b2920-9168-42d9-b305-6bc74b685294" providerId="ADAL" clId="{706F978E-C17A-4797-89C4-AAD2D318D0A4}" dt="2020-09-08T18:46:41.013" v="178" actId="2696"/>
          <pc:sldLayoutMkLst>
            <pc:docMk/>
            <pc:sldMasterMk cId="1193658969" sldId="2147485223"/>
            <pc:sldLayoutMk cId="2309436247" sldId="2147485229"/>
          </pc:sldLayoutMkLst>
        </pc:sldLayoutChg>
        <pc:sldLayoutChg chg="del">
          <pc:chgData name="Joe DiPietro" userId="6c5b2920-9168-42d9-b305-6bc74b685294" providerId="ADAL" clId="{706F978E-C17A-4797-89C4-AAD2D318D0A4}" dt="2020-09-08T18:46:41.024" v="179" actId="2696"/>
          <pc:sldLayoutMkLst>
            <pc:docMk/>
            <pc:sldMasterMk cId="1193658969" sldId="2147485223"/>
            <pc:sldLayoutMk cId="2384556501" sldId="2147485230"/>
          </pc:sldLayoutMkLst>
        </pc:sldLayoutChg>
        <pc:sldLayoutChg chg="del">
          <pc:chgData name="Joe DiPietro" userId="6c5b2920-9168-42d9-b305-6bc74b685294" providerId="ADAL" clId="{706F978E-C17A-4797-89C4-AAD2D318D0A4}" dt="2020-09-08T18:46:41.028" v="180" actId="2696"/>
          <pc:sldLayoutMkLst>
            <pc:docMk/>
            <pc:sldMasterMk cId="1193658969" sldId="2147485223"/>
            <pc:sldLayoutMk cId="1616641941" sldId="2147485231"/>
          </pc:sldLayoutMkLst>
        </pc:sldLayoutChg>
        <pc:sldLayoutChg chg="del">
          <pc:chgData name="Joe DiPietro" userId="6c5b2920-9168-42d9-b305-6bc74b685294" providerId="ADAL" clId="{706F978E-C17A-4797-89C4-AAD2D318D0A4}" dt="2020-09-08T18:46:41.033" v="181" actId="2696"/>
          <pc:sldLayoutMkLst>
            <pc:docMk/>
            <pc:sldMasterMk cId="1193658969" sldId="2147485223"/>
            <pc:sldLayoutMk cId="798008798" sldId="2147485232"/>
          </pc:sldLayoutMkLst>
        </pc:sldLayoutChg>
        <pc:sldLayoutChg chg="del">
          <pc:chgData name="Joe DiPietro" userId="6c5b2920-9168-42d9-b305-6bc74b685294" providerId="ADAL" clId="{706F978E-C17A-4797-89C4-AAD2D318D0A4}" dt="2020-09-08T18:46:41.038" v="182" actId="2696"/>
          <pc:sldLayoutMkLst>
            <pc:docMk/>
            <pc:sldMasterMk cId="1193658969" sldId="2147485223"/>
            <pc:sldLayoutMk cId="396879530" sldId="2147485233"/>
          </pc:sldLayoutMkLst>
        </pc:sldLayoutChg>
        <pc:sldLayoutChg chg="del">
          <pc:chgData name="Joe DiPietro" userId="6c5b2920-9168-42d9-b305-6bc74b685294" providerId="ADAL" clId="{706F978E-C17A-4797-89C4-AAD2D318D0A4}" dt="2020-09-08T18:46:41.042" v="183" actId="2696"/>
          <pc:sldLayoutMkLst>
            <pc:docMk/>
            <pc:sldMasterMk cId="1193658969" sldId="2147485223"/>
            <pc:sldLayoutMk cId="2287455923" sldId="2147485234"/>
          </pc:sldLayoutMkLst>
        </pc:sldLayoutChg>
        <pc:sldLayoutChg chg="del">
          <pc:chgData name="Joe DiPietro" userId="6c5b2920-9168-42d9-b305-6bc74b685294" providerId="ADAL" clId="{706F978E-C17A-4797-89C4-AAD2D318D0A4}" dt="2020-09-08T18:46:41.048" v="184" actId="2696"/>
          <pc:sldLayoutMkLst>
            <pc:docMk/>
            <pc:sldMasterMk cId="1193658969" sldId="2147485223"/>
            <pc:sldLayoutMk cId="3426145601" sldId="2147485235"/>
          </pc:sldLayoutMkLst>
        </pc:sldLayoutChg>
        <pc:sldLayoutChg chg="del">
          <pc:chgData name="Joe DiPietro" userId="6c5b2920-9168-42d9-b305-6bc74b685294" providerId="ADAL" clId="{706F978E-C17A-4797-89C4-AAD2D318D0A4}" dt="2020-09-08T18:46:41.051" v="185" actId="2696"/>
          <pc:sldLayoutMkLst>
            <pc:docMk/>
            <pc:sldMasterMk cId="1193658969" sldId="2147485223"/>
            <pc:sldLayoutMk cId="4035934190" sldId="2147485236"/>
          </pc:sldLayoutMkLst>
        </pc:sldLayoutChg>
        <pc:sldLayoutChg chg="del">
          <pc:chgData name="Joe DiPietro" userId="6c5b2920-9168-42d9-b305-6bc74b685294" providerId="ADAL" clId="{706F978E-C17A-4797-89C4-AAD2D318D0A4}" dt="2020-09-08T18:46:41.055" v="186" actId="2696"/>
          <pc:sldLayoutMkLst>
            <pc:docMk/>
            <pc:sldMasterMk cId="1193658969" sldId="2147485223"/>
            <pc:sldLayoutMk cId="3711012938" sldId="2147485237"/>
          </pc:sldLayoutMkLst>
        </pc:sldLayoutChg>
        <pc:sldLayoutChg chg="del">
          <pc:chgData name="Joe DiPietro" userId="6c5b2920-9168-42d9-b305-6bc74b685294" providerId="ADAL" clId="{706F978E-C17A-4797-89C4-AAD2D318D0A4}" dt="2020-09-08T18:46:41.059" v="187" actId="2696"/>
          <pc:sldLayoutMkLst>
            <pc:docMk/>
            <pc:sldMasterMk cId="1193658969" sldId="2147485223"/>
            <pc:sldLayoutMk cId="3212009229" sldId="2147485238"/>
          </pc:sldLayoutMkLst>
        </pc:sldLayoutChg>
        <pc:sldLayoutChg chg="del">
          <pc:chgData name="Joe DiPietro" userId="6c5b2920-9168-42d9-b305-6bc74b685294" providerId="ADAL" clId="{706F978E-C17A-4797-89C4-AAD2D318D0A4}" dt="2020-09-08T18:46:41.066" v="188" actId="2696"/>
          <pc:sldLayoutMkLst>
            <pc:docMk/>
            <pc:sldMasterMk cId="1193658969" sldId="2147485223"/>
            <pc:sldLayoutMk cId="1874887719" sldId="2147485239"/>
          </pc:sldLayoutMkLst>
        </pc:sldLayoutChg>
        <pc:sldLayoutChg chg="del">
          <pc:chgData name="Joe DiPietro" userId="6c5b2920-9168-42d9-b305-6bc74b685294" providerId="ADAL" clId="{706F978E-C17A-4797-89C4-AAD2D318D0A4}" dt="2020-09-08T18:46:41.070" v="189" actId="2696"/>
          <pc:sldLayoutMkLst>
            <pc:docMk/>
            <pc:sldMasterMk cId="1193658969" sldId="2147485223"/>
            <pc:sldLayoutMk cId="187769671" sldId="2147485240"/>
          </pc:sldLayoutMkLst>
        </pc:sldLayoutChg>
        <pc:sldLayoutChg chg="del">
          <pc:chgData name="Joe DiPietro" userId="6c5b2920-9168-42d9-b305-6bc74b685294" providerId="ADAL" clId="{706F978E-C17A-4797-89C4-AAD2D318D0A4}" dt="2020-09-08T18:46:41.073" v="190" actId="2696"/>
          <pc:sldLayoutMkLst>
            <pc:docMk/>
            <pc:sldMasterMk cId="1193658969" sldId="2147485223"/>
            <pc:sldLayoutMk cId="1133227289" sldId="2147485241"/>
          </pc:sldLayoutMkLst>
        </pc:sldLayoutChg>
        <pc:sldLayoutChg chg="del">
          <pc:chgData name="Joe DiPietro" userId="6c5b2920-9168-42d9-b305-6bc74b685294" providerId="ADAL" clId="{706F978E-C17A-4797-89C4-AAD2D318D0A4}" dt="2020-09-08T18:46:41.077" v="191" actId="2696"/>
          <pc:sldLayoutMkLst>
            <pc:docMk/>
            <pc:sldMasterMk cId="1193658969" sldId="2147485223"/>
            <pc:sldLayoutMk cId="2886659764" sldId="2147485242"/>
          </pc:sldLayoutMkLst>
        </pc:sldLayoutChg>
        <pc:sldLayoutChg chg="del">
          <pc:chgData name="Joe DiPietro" userId="6c5b2920-9168-42d9-b305-6bc74b685294" providerId="ADAL" clId="{706F978E-C17A-4797-89C4-AAD2D318D0A4}" dt="2020-09-08T18:46:41.079" v="192" actId="2696"/>
          <pc:sldLayoutMkLst>
            <pc:docMk/>
            <pc:sldMasterMk cId="1193658969" sldId="2147485223"/>
            <pc:sldLayoutMk cId="850276511" sldId="2147485243"/>
          </pc:sldLayoutMkLst>
        </pc:sldLayoutChg>
        <pc:sldLayoutChg chg="del">
          <pc:chgData name="Joe DiPietro" userId="6c5b2920-9168-42d9-b305-6bc74b685294" providerId="ADAL" clId="{706F978E-C17A-4797-89C4-AAD2D318D0A4}" dt="2020-09-08T18:46:41.096" v="193" actId="2696"/>
          <pc:sldLayoutMkLst>
            <pc:docMk/>
            <pc:sldMasterMk cId="1193658969" sldId="2147485223"/>
            <pc:sldLayoutMk cId="1636981006" sldId="2147485244"/>
          </pc:sldLayoutMkLst>
        </pc:sldLayoutChg>
        <pc:sldLayoutChg chg="del">
          <pc:chgData name="Joe DiPietro" userId="6c5b2920-9168-42d9-b305-6bc74b685294" providerId="ADAL" clId="{706F978E-C17A-4797-89C4-AAD2D318D0A4}" dt="2020-09-08T18:46:41.099" v="194" actId="2696"/>
          <pc:sldLayoutMkLst>
            <pc:docMk/>
            <pc:sldMasterMk cId="1193658969" sldId="2147485223"/>
            <pc:sldLayoutMk cId="3837545236" sldId="2147485245"/>
          </pc:sldLayoutMkLst>
        </pc:sldLayoutChg>
        <pc:sldLayoutChg chg="del">
          <pc:chgData name="Joe DiPietro" userId="6c5b2920-9168-42d9-b305-6bc74b685294" providerId="ADAL" clId="{706F978E-C17A-4797-89C4-AAD2D318D0A4}" dt="2020-09-08T18:46:41.101" v="195" actId="2696"/>
          <pc:sldLayoutMkLst>
            <pc:docMk/>
            <pc:sldMasterMk cId="1193658969" sldId="2147485223"/>
            <pc:sldLayoutMk cId="530591577" sldId="2147485246"/>
          </pc:sldLayoutMkLst>
        </pc:sldLayoutChg>
        <pc:sldLayoutChg chg="del">
          <pc:chgData name="Joe DiPietro" userId="6c5b2920-9168-42d9-b305-6bc74b685294" providerId="ADAL" clId="{706F978E-C17A-4797-89C4-AAD2D318D0A4}" dt="2020-09-08T18:46:41.105" v="196" actId="2696"/>
          <pc:sldLayoutMkLst>
            <pc:docMk/>
            <pc:sldMasterMk cId="1193658969" sldId="2147485223"/>
            <pc:sldLayoutMk cId="2798864362" sldId="2147485247"/>
          </pc:sldLayoutMkLst>
        </pc:sldLayoutChg>
        <pc:sldLayoutChg chg="del">
          <pc:chgData name="Joe DiPietro" userId="6c5b2920-9168-42d9-b305-6bc74b685294" providerId="ADAL" clId="{706F978E-C17A-4797-89C4-AAD2D318D0A4}" dt="2020-09-08T18:46:41.109" v="197" actId="2696"/>
          <pc:sldLayoutMkLst>
            <pc:docMk/>
            <pc:sldMasterMk cId="1193658969" sldId="2147485223"/>
            <pc:sldLayoutMk cId="3573362947" sldId="2147485248"/>
          </pc:sldLayoutMkLst>
        </pc:sldLayoutChg>
      </pc:sldMasterChg>
      <pc:sldMasterChg chg="del delSldLayout">
        <pc:chgData name="Joe DiPietro" userId="6c5b2920-9168-42d9-b305-6bc74b685294" providerId="ADAL" clId="{706F978E-C17A-4797-89C4-AAD2D318D0A4}" dt="2020-09-08T18:46:42.305" v="220" actId="2696"/>
        <pc:sldMasterMkLst>
          <pc:docMk/>
          <pc:sldMasterMk cId="3128012939" sldId="2147485371"/>
        </pc:sldMasterMkLst>
        <pc:sldLayoutChg chg="del">
          <pc:chgData name="Joe DiPietro" userId="6c5b2920-9168-42d9-b305-6bc74b685294" providerId="ADAL" clId="{706F978E-C17A-4797-89C4-AAD2D318D0A4}" dt="2020-09-08T18:46:42.243" v="199" actId="2696"/>
          <pc:sldLayoutMkLst>
            <pc:docMk/>
            <pc:sldMasterMk cId="3128012939" sldId="2147485371"/>
            <pc:sldLayoutMk cId="389847514" sldId="2147485372"/>
          </pc:sldLayoutMkLst>
        </pc:sldLayoutChg>
        <pc:sldLayoutChg chg="del">
          <pc:chgData name="Joe DiPietro" userId="6c5b2920-9168-42d9-b305-6bc74b685294" providerId="ADAL" clId="{706F978E-C17A-4797-89C4-AAD2D318D0A4}" dt="2020-09-08T18:46:42.245" v="200" actId="2696"/>
          <pc:sldLayoutMkLst>
            <pc:docMk/>
            <pc:sldMasterMk cId="3128012939" sldId="2147485371"/>
            <pc:sldLayoutMk cId="1047883065" sldId="2147485373"/>
          </pc:sldLayoutMkLst>
        </pc:sldLayoutChg>
        <pc:sldLayoutChg chg="del">
          <pc:chgData name="Joe DiPietro" userId="6c5b2920-9168-42d9-b305-6bc74b685294" providerId="ADAL" clId="{706F978E-C17A-4797-89C4-AAD2D318D0A4}" dt="2020-09-08T18:46:42.252" v="201" actId="2696"/>
          <pc:sldLayoutMkLst>
            <pc:docMk/>
            <pc:sldMasterMk cId="3128012939" sldId="2147485371"/>
            <pc:sldLayoutMk cId="1075532152" sldId="2147485374"/>
          </pc:sldLayoutMkLst>
        </pc:sldLayoutChg>
        <pc:sldLayoutChg chg="del">
          <pc:chgData name="Joe DiPietro" userId="6c5b2920-9168-42d9-b305-6bc74b685294" providerId="ADAL" clId="{706F978E-C17A-4797-89C4-AAD2D318D0A4}" dt="2020-09-08T18:46:42.254" v="202" actId="2696"/>
          <pc:sldLayoutMkLst>
            <pc:docMk/>
            <pc:sldMasterMk cId="3128012939" sldId="2147485371"/>
            <pc:sldLayoutMk cId="1103529001" sldId="2147485375"/>
          </pc:sldLayoutMkLst>
        </pc:sldLayoutChg>
        <pc:sldLayoutChg chg="del">
          <pc:chgData name="Joe DiPietro" userId="6c5b2920-9168-42d9-b305-6bc74b685294" providerId="ADAL" clId="{706F978E-C17A-4797-89C4-AAD2D318D0A4}" dt="2020-09-08T18:46:42.256" v="203" actId="2696"/>
          <pc:sldLayoutMkLst>
            <pc:docMk/>
            <pc:sldMasterMk cId="3128012939" sldId="2147485371"/>
            <pc:sldLayoutMk cId="1115815083" sldId="2147485376"/>
          </pc:sldLayoutMkLst>
        </pc:sldLayoutChg>
        <pc:sldLayoutChg chg="del">
          <pc:chgData name="Joe DiPietro" userId="6c5b2920-9168-42d9-b305-6bc74b685294" providerId="ADAL" clId="{706F978E-C17A-4797-89C4-AAD2D318D0A4}" dt="2020-09-08T18:46:42.259" v="204" actId="2696"/>
          <pc:sldLayoutMkLst>
            <pc:docMk/>
            <pc:sldMasterMk cId="3128012939" sldId="2147485371"/>
            <pc:sldLayoutMk cId="3100696303" sldId="2147485377"/>
          </pc:sldLayoutMkLst>
        </pc:sldLayoutChg>
        <pc:sldLayoutChg chg="del">
          <pc:chgData name="Joe DiPietro" userId="6c5b2920-9168-42d9-b305-6bc74b685294" providerId="ADAL" clId="{706F978E-C17A-4797-89C4-AAD2D318D0A4}" dt="2020-09-08T18:46:42.261" v="205" actId="2696"/>
          <pc:sldLayoutMkLst>
            <pc:docMk/>
            <pc:sldMasterMk cId="3128012939" sldId="2147485371"/>
            <pc:sldLayoutMk cId="2082339189" sldId="2147485378"/>
          </pc:sldLayoutMkLst>
        </pc:sldLayoutChg>
        <pc:sldLayoutChg chg="del">
          <pc:chgData name="Joe DiPietro" userId="6c5b2920-9168-42d9-b305-6bc74b685294" providerId="ADAL" clId="{706F978E-C17A-4797-89C4-AAD2D318D0A4}" dt="2020-09-08T18:46:42.268" v="206" actId="2696"/>
          <pc:sldLayoutMkLst>
            <pc:docMk/>
            <pc:sldMasterMk cId="3128012939" sldId="2147485371"/>
            <pc:sldLayoutMk cId="2571769115" sldId="2147485379"/>
          </pc:sldLayoutMkLst>
        </pc:sldLayoutChg>
        <pc:sldLayoutChg chg="del">
          <pc:chgData name="Joe DiPietro" userId="6c5b2920-9168-42d9-b305-6bc74b685294" providerId="ADAL" clId="{706F978E-C17A-4797-89C4-AAD2D318D0A4}" dt="2020-09-08T18:46:42.271" v="207" actId="2696"/>
          <pc:sldLayoutMkLst>
            <pc:docMk/>
            <pc:sldMasterMk cId="3128012939" sldId="2147485371"/>
            <pc:sldLayoutMk cId="20802414" sldId="2147485380"/>
          </pc:sldLayoutMkLst>
        </pc:sldLayoutChg>
        <pc:sldLayoutChg chg="del">
          <pc:chgData name="Joe DiPietro" userId="6c5b2920-9168-42d9-b305-6bc74b685294" providerId="ADAL" clId="{706F978E-C17A-4797-89C4-AAD2D318D0A4}" dt="2020-09-08T18:46:42.273" v="208" actId="2696"/>
          <pc:sldLayoutMkLst>
            <pc:docMk/>
            <pc:sldMasterMk cId="3128012939" sldId="2147485371"/>
            <pc:sldLayoutMk cId="1014889343" sldId="2147485381"/>
          </pc:sldLayoutMkLst>
        </pc:sldLayoutChg>
        <pc:sldLayoutChg chg="del">
          <pc:chgData name="Joe DiPietro" userId="6c5b2920-9168-42d9-b305-6bc74b685294" providerId="ADAL" clId="{706F978E-C17A-4797-89C4-AAD2D318D0A4}" dt="2020-09-08T18:46:42.275" v="209" actId="2696"/>
          <pc:sldLayoutMkLst>
            <pc:docMk/>
            <pc:sldMasterMk cId="3128012939" sldId="2147485371"/>
            <pc:sldLayoutMk cId="1722996775" sldId="2147485382"/>
          </pc:sldLayoutMkLst>
        </pc:sldLayoutChg>
        <pc:sldLayoutChg chg="del">
          <pc:chgData name="Joe DiPietro" userId="6c5b2920-9168-42d9-b305-6bc74b685294" providerId="ADAL" clId="{706F978E-C17A-4797-89C4-AAD2D318D0A4}" dt="2020-09-08T18:46:42.282" v="210" actId="2696"/>
          <pc:sldLayoutMkLst>
            <pc:docMk/>
            <pc:sldMasterMk cId="3128012939" sldId="2147485371"/>
            <pc:sldLayoutMk cId="2109111557" sldId="2147485383"/>
          </pc:sldLayoutMkLst>
        </pc:sldLayoutChg>
        <pc:sldLayoutChg chg="del">
          <pc:chgData name="Joe DiPietro" userId="6c5b2920-9168-42d9-b305-6bc74b685294" providerId="ADAL" clId="{706F978E-C17A-4797-89C4-AAD2D318D0A4}" dt="2020-09-08T18:46:42.285" v="211" actId="2696"/>
          <pc:sldLayoutMkLst>
            <pc:docMk/>
            <pc:sldMasterMk cId="3128012939" sldId="2147485371"/>
            <pc:sldLayoutMk cId="2281014005" sldId="2147485384"/>
          </pc:sldLayoutMkLst>
        </pc:sldLayoutChg>
        <pc:sldLayoutChg chg="del">
          <pc:chgData name="Joe DiPietro" userId="6c5b2920-9168-42d9-b305-6bc74b685294" providerId="ADAL" clId="{706F978E-C17A-4797-89C4-AAD2D318D0A4}" dt="2020-09-08T18:46:42.287" v="212" actId="2696"/>
          <pc:sldLayoutMkLst>
            <pc:docMk/>
            <pc:sldMasterMk cId="3128012939" sldId="2147485371"/>
            <pc:sldLayoutMk cId="2506958400" sldId="2147485385"/>
          </pc:sldLayoutMkLst>
        </pc:sldLayoutChg>
        <pc:sldLayoutChg chg="del">
          <pc:chgData name="Joe DiPietro" userId="6c5b2920-9168-42d9-b305-6bc74b685294" providerId="ADAL" clId="{706F978E-C17A-4797-89C4-AAD2D318D0A4}" dt="2020-09-08T18:46:42.289" v="213" actId="2696"/>
          <pc:sldLayoutMkLst>
            <pc:docMk/>
            <pc:sldMasterMk cId="3128012939" sldId="2147485371"/>
            <pc:sldLayoutMk cId="1217283145" sldId="2147485386"/>
          </pc:sldLayoutMkLst>
        </pc:sldLayoutChg>
        <pc:sldLayoutChg chg="del">
          <pc:chgData name="Joe DiPietro" userId="6c5b2920-9168-42d9-b305-6bc74b685294" providerId="ADAL" clId="{706F978E-C17A-4797-89C4-AAD2D318D0A4}" dt="2020-09-08T18:46:42.290" v="214" actId="2696"/>
          <pc:sldLayoutMkLst>
            <pc:docMk/>
            <pc:sldMasterMk cId="3128012939" sldId="2147485371"/>
            <pc:sldLayoutMk cId="2415881529" sldId="2147485387"/>
          </pc:sldLayoutMkLst>
        </pc:sldLayoutChg>
        <pc:sldLayoutChg chg="del">
          <pc:chgData name="Joe DiPietro" userId="6c5b2920-9168-42d9-b305-6bc74b685294" providerId="ADAL" clId="{706F978E-C17A-4797-89C4-AAD2D318D0A4}" dt="2020-09-08T18:46:42.292" v="215" actId="2696"/>
          <pc:sldLayoutMkLst>
            <pc:docMk/>
            <pc:sldMasterMk cId="3128012939" sldId="2147485371"/>
            <pc:sldLayoutMk cId="4098891268" sldId="2147485388"/>
          </pc:sldLayoutMkLst>
        </pc:sldLayoutChg>
        <pc:sldLayoutChg chg="del">
          <pc:chgData name="Joe DiPietro" userId="6c5b2920-9168-42d9-b305-6bc74b685294" providerId="ADAL" clId="{706F978E-C17A-4797-89C4-AAD2D318D0A4}" dt="2020-09-08T18:46:42.294" v="216" actId="2696"/>
          <pc:sldLayoutMkLst>
            <pc:docMk/>
            <pc:sldMasterMk cId="3128012939" sldId="2147485371"/>
            <pc:sldLayoutMk cId="3570675766" sldId="2147485389"/>
          </pc:sldLayoutMkLst>
        </pc:sldLayoutChg>
        <pc:sldLayoutChg chg="del">
          <pc:chgData name="Joe DiPietro" userId="6c5b2920-9168-42d9-b305-6bc74b685294" providerId="ADAL" clId="{706F978E-C17A-4797-89C4-AAD2D318D0A4}" dt="2020-09-08T18:46:42.296" v="217" actId="2696"/>
          <pc:sldLayoutMkLst>
            <pc:docMk/>
            <pc:sldMasterMk cId="3128012939" sldId="2147485371"/>
            <pc:sldLayoutMk cId="3514959279" sldId="2147485390"/>
          </pc:sldLayoutMkLst>
        </pc:sldLayoutChg>
        <pc:sldLayoutChg chg="del">
          <pc:chgData name="Joe DiPietro" userId="6c5b2920-9168-42d9-b305-6bc74b685294" providerId="ADAL" clId="{706F978E-C17A-4797-89C4-AAD2D318D0A4}" dt="2020-09-08T18:46:42.299" v="218" actId="2696"/>
          <pc:sldLayoutMkLst>
            <pc:docMk/>
            <pc:sldMasterMk cId="3128012939" sldId="2147485371"/>
            <pc:sldLayoutMk cId="3703120968" sldId="2147485391"/>
          </pc:sldLayoutMkLst>
        </pc:sldLayoutChg>
        <pc:sldLayoutChg chg="del">
          <pc:chgData name="Joe DiPietro" userId="6c5b2920-9168-42d9-b305-6bc74b685294" providerId="ADAL" clId="{706F978E-C17A-4797-89C4-AAD2D318D0A4}" dt="2020-09-08T18:46:42.301" v="219" actId="2696"/>
          <pc:sldLayoutMkLst>
            <pc:docMk/>
            <pc:sldMasterMk cId="3128012939" sldId="2147485371"/>
            <pc:sldLayoutMk cId="2172322339" sldId="2147485392"/>
          </pc:sldLayoutMkLst>
        </pc:sldLayoutChg>
      </pc:sldMasterChg>
    </pc:docChg>
  </pc:docChgLst>
  <pc:docChgLst>
    <pc:chgData name="Kim Wall" userId="S::kimwall@microsoft.com::423520bf-35da-47e2-8bb4-f5f061d519a5" providerId="AD" clId="Web-{8B85C872-3A30-4B1B-820C-B54B62F9435E}"/>
    <pc:docChg chg="addSld delSld modSection">
      <pc:chgData name="Kim Wall" userId="S::kimwall@microsoft.com::423520bf-35da-47e2-8bb4-f5f061d519a5" providerId="AD" clId="Web-{8B85C872-3A30-4B1B-820C-B54B62F9435E}" dt="2021-02-09T22:17:10.287" v="3"/>
      <pc:docMkLst>
        <pc:docMk/>
      </pc:docMkLst>
      <pc:sldChg chg="new del">
        <pc:chgData name="Kim Wall" userId="S::kimwall@microsoft.com::423520bf-35da-47e2-8bb4-f5f061d519a5" providerId="AD" clId="Web-{8B85C872-3A30-4B1B-820C-B54B62F9435E}" dt="2021-02-09T22:17:10.287" v="3"/>
        <pc:sldMkLst>
          <pc:docMk/>
          <pc:sldMk cId="2356038453" sldId="2076137640"/>
        </pc:sldMkLst>
      </pc:sldChg>
      <pc:sldChg chg="new del">
        <pc:chgData name="Kim Wall" userId="S::kimwall@microsoft.com::423520bf-35da-47e2-8bb4-f5f061d519a5" providerId="AD" clId="Web-{8B85C872-3A30-4B1B-820C-B54B62F9435E}" dt="2021-02-09T22:17:08.068" v="2"/>
        <pc:sldMkLst>
          <pc:docMk/>
          <pc:sldMk cId="765445537" sldId="207613764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2/9/2021 2:16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2/9/2021 2:16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darkreading.com/attacks-breaches/triton-trisis-attack-was-more-widespread-than-publicly-known/d/d-id/1333661"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zure.microsoft.com/nl-nl/blog/introducing-microsoft-azure-sentinel-intelligent-security-analytics-for-your-entire-enterpris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2/9/2021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2/9/2021 2:16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407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6922" eaLnBrk="1" fontAlgn="auto" latinLnBrk="0" hangingPunct="1">
              <a:lnSpc>
                <a:spcPct val="100000"/>
              </a:lnSpc>
              <a:spcBef>
                <a:spcPts val="0"/>
              </a:spcBef>
              <a:spcAft>
                <a:spcPts val="0"/>
              </a:spcAft>
              <a:buClrTx/>
              <a:buSzTx/>
              <a:buFontTx/>
              <a:buNone/>
              <a:tabLst/>
              <a:defRPr/>
            </a:pPr>
            <a:r>
              <a:rPr lang="en-US" dirty="0"/>
              <a:t>https://www.forbes.com/sites/peterlyon/2017/06/22/cyber-attack-at-honda-stops-production-after-wannacry-worm-strikes/#5b59debe5e2b</a:t>
            </a:r>
          </a:p>
          <a:p>
            <a:pPr marL="0" marR="0" indent="0" defTabSz="456922" eaLnBrk="1" fontAlgn="auto" latinLnBrk="0" hangingPunct="1">
              <a:lnSpc>
                <a:spcPct val="100000"/>
              </a:lnSpc>
              <a:spcBef>
                <a:spcPts val="0"/>
              </a:spcBef>
              <a:spcAft>
                <a:spcPts val="0"/>
              </a:spcAft>
              <a:buClrTx/>
              <a:buSzTx/>
              <a:buFontTx/>
              <a:buNone/>
              <a:tabLst/>
              <a:defRPr/>
            </a:pPr>
            <a:r>
              <a:rPr lang="en-US" dirty="0"/>
              <a:t>https://threatpost.com/maersk-shipping-reports-300m-loss-stemming-from-notpetya-attack/127477/</a:t>
            </a:r>
          </a:p>
          <a:p>
            <a:pPr marL="0" marR="0" indent="0" defTabSz="456922" eaLnBrk="1" fontAlgn="auto" latinLnBrk="0" hangingPunct="1">
              <a:lnSpc>
                <a:spcPct val="100000"/>
              </a:lnSpc>
              <a:spcBef>
                <a:spcPts val="0"/>
              </a:spcBef>
              <a:spcAft>
                <a:spcPts val="0"/>
              </a:spcAft>
              <a:buClrTx/>
              <a:buSzTx/>
              <a:buFontTx/>
              <a:buNone/>
              <a:tabLst/>
              <a:defRPr/>
            </a:pPr>
            <a:r>
              <a:rPr lang="en-US" dirty="0"/>
              <a:t>http://securityaffairs.co/wordpress/62085/malware/maersk-notpetya-losses.html</a:t>
            </a:r>
          </a:p>
          <a:p>
            <a:pPr marL="0" marR="0" indent="0" defTabSz="456922" eaLnBrk="1" fontAlgn="auto" latinLnBrk="0" hangingPunct="1">
              <a:lnSpc>
                <a:spcPct val="100000"/>
              </a:lnSpc>
              <a:spcBef>
                <a:spcPts val="0"/>
              </a:spcBef>
              <a:spcAft>
                <a:spcPts val="0"/>
              </a:spcAft>
              <a:buClrTx/>
              <a:buSzTx/>
              <a:buFontTx/>
              <a:buNone/>
              <a:tabLst/>
              <a:defRPr/>
            </a:pPr>
            <a:r>
              <a:rPr lang="en-US" dirty="0"/>
              <a:t>https://www.helpnetsecurity.com/2017/08/17/notpetya-losses/</a:t>
            </a:r>
          </a:p>
          <a:p>
            <a:pPr marL="0" marR="0" indent="0" defTabSz="456922" eaLnBrk="1" fontAlgn="auto" latinLnBrk="0" hangingPunct="1">
              <a:lnSpc>
                <a:spcPct val="100000"/>
              </a:lnSpc>
              <a:spcBef>
                <a:spcPts val="0"/>
              </a:spcBef>
              <a:spcAft>
                <a:spcPts val="0"/>
              </a:spcAft>
              <a:buClrTx/>
              <a:buSzTx/>
              <a:buFontTx/>
              <a:buNone/>
              <a:tabLst/>
              <a:defRPr/>
            </a:pPr>
            <a:r>
              <a:rPr lang="en-US" dirty="0"/>
              <a:t>http://www.securityweek.com/notpetya-attack-costs-big-companies-millions</a:t>
            </a:r>
          </a:p>
          <a:p>
            <a:pPr marL="0" marR="0" indent="0" defTabSz="456922" eaLnBrk="1" fontAlgn="auto" latinLnBrk="0" hangingPunct="1">
              <a:lnSpc>
                <a:spcPct val="100000"/>
              </a:lnSpc>
              <a:spcBef>
                <a:spcPts val="0"/>
              </a:spcBef>
              <a:spcAft>
                <a:spcPts val="0"/>
              </a:spcAft>
              <a:buClrTx/>
              <a:buSzTx/>
              <a:buFontTx/>
              <a:buNone/>
              <a:tabLst/>
              <a:defRPr/>
            </a:pPr>
            <a:r>
              <a:rPr lang="en-US" dirty="0"/>
              <a:t>http://gcaptain.com/corporate-earnings-feel-impacts-of-notpetya-cyber-attack/</a:t>
            </a:r>
          </a:p>
          <a:p>
            <a:pPr marL="0" marR="0" indent="0" defTabSz="456922" eaLnBrk="1" fontAlgn="auto" latinLnBrk="0" hangingPunct="1">
              <a:lnSpc>
                <a:spcPct val="100000"/>
              </a:lnSpc>
              <a:spcBef>
                <a:spcPts val="0"/>
              </a:spcBef>
              <a:spcAft>
                <a:spcPts val="0"/>
              </a:spcAft>
              <a:buClrTx/>
              <a:buSzTx/>
              <a:buFontTx/>
              <a:buNone/>
              <a:tabLst/>
              <a:defRPr/>
            </a:pPr>
            <a:r>
              <a:rPr lang="en-US" dirty="0"/>
              <a:t>https://www.wsj.com/articles/merck-swings-to-loss-as-cyberattack-hurts-sales-1509107269 ($175M clean-up costs,</a:t>
            </a:r>
            <a:r>
              <a:rPr lang="en-US" baseline="0" dirty="0"/>
              <a:t> $130M lost sales, $240M in reduced revenue due to Gardasil)</a:t>
            </a:r>
            <a:endParaRPr lang="en-US" dirty="0"/>
          </a:p>
        </p:txBody>
      </p:sp>
    </p:spTree>
    <p:extLst>
      <p:ext uri="{BB962C8B-B14F-4D97-AF65-F5344CB8AC3E}">
        <p14:creationId xmlns:p14="http://schemas.microsoft.com/office/powerpoint/2010/main" val="3819821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Talk track: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To help empower your defenders, Microsoft’s cloud-based, threat-protection solution connects the dots across vectors to deliver rich, actionable insights that strengthen your organization’s security. Built on an expansive cloud ecosystem that powers scalability, pattern recognition, and signal processing to detect threats at speed, it also correlates these signals accurately to help you understand </a:t>
            </a:r>
            <a:r>
              <a:rPr lang="en-US" sz="1800" i="1">
                <a:effectLst/>
                <a:latin typeface="Calibri" panose="020F0502020204030204" pitchFamily="34" charset="0"/>
                <a:ea typeface="Calibri" panose="020F0502020204030204" pitchFamily="34" charset="0"/>
                <a:cs typeface="Times New Roman" panose="02020603050405020304" pitchFamily="18" charset="0"/>
              </a:rPr>
              <a:t>how </a:t>
            </a:r>
            <a:r>
              <a:rPr lang="en-US" sz="1800">
                <a:effectLst/>
                <a:latin typeface="Calibri" panose="020F0502020204030204" pitchFamily="34" charset="0"/>
                <a:ea typeface="Calibri" panose="020F0502020204030204" pitchFamily="34" charset="0"/>
                <a:cs typeface="Times New Roman" panose="02020603050405020304" pitchFamily="18" charset="0"/>
              </a:rPr>
              <a:t>the threat entered your environment, </a:t>
            </a:r>
            <a:r>
              <a:rPr lang="en-US" sz="1800" i="1">
                <a:effectLst/>
                <a:latin typeface="Calibri" panose="020F0502020204030204" pitchFamily="34" charset="0"/>
                <a:ea typeface="Calibri" panose="020F0502020204030204" pitchFamily="34" charset="0"/>
                <a:cs typeface="Times New Roman" panose="02020603050405020304" pitchFamily="18" charset="0"/>
              </a:rPr>
              <a:t>what </a:t>
            </a:r>
            <a:r>
              <a:rPr lang="en-US" sz="1800">
                <a:effectLst/>
                <a:latin typeface="Calibri" panose="020F0502020204030204" pitchFamily="34" charset="0"/>
                <a:ea typeface="Calibri" panose="020F0502020204030204" pitchFamily="34" charset="0"/>
                <a:cs typeface="Times New Roman" panose="02020603050405020304" pitchFamily="18" charset="0"/>
              </a:rPr>
              <a:t>it affected, and </a:t>
            </a:r>
            <a:r>
              <a:rPr lang="en-US" sz="1800" i="1">
                <a:effectLst/>
                <a:latin typeface="Calibri" panose="020F0502020204030204" pitchFamily="34" charset="0"/>
                <a:ea typeface="Calibri" panose="020F0502020204030204" pitchFamily="34" charset="0"/>
                <a:cs typeface="Times New Roman" panose="02020603050405020304" pitchFamily="18" charset="0"/>
              </a:rPr>
              <a:t>how </a:t>
            </a:r>
            <a:r>
              <a:rPr lang="en-US" sz="1800">
                <a:effectLst/>
                <a:latin typeface="Calibri" panose="020F0502020204030204" pitchFamily="34" charset="0"/>
                <a:ea typeface="Calibri" panose="020F0502020204030204" pitchFamily="34" charset="0"/>
                <a:cs typeface="Times New Roman" panose="02020603050405020304" pitchFamily="18" charset="0"/>
              </a:rPr>
              <a:t>it currently impacts your organization. It’s backed by the massive volumes of threat signals we process daily to provide meaningful insights, and it correlates signal to determine the full scope and impact of a threat across the enterprise. Our threat protection solution consists of these solutions:</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b="1">
                <a:effectLst/>
                <a:latin typeface="Calibri" panose="020F0502020204030204" pitchFamily="34" charset="0"/>
                <a:ea typeface="Calibri" panose="020F0502020204030204" pitchFamily="34" charset="0"/>
                <a:cs typeface="Times New Roman" panose="02020603050405020304" pitchFamily="18" charset="0"/>
              </a:rPr>
              <a:t>Microsoft Threat Protection:</a:t>
            </a:r>
            <a:r>
              <a:rPr lang="en-US" sz="1800">
                <a:effectLst/>
                <a:latin typeface="Calibri" panose="020F0502020204030204" pitchFamily="34" charset="0"/>
                <a:ea typeface="Calibri" panose="020F0502020204030204" pitchFamily="34" charset="0"/>
                <a:cs typeface="Times New Roman" panose="02020603050405020304" pitchFamily="18" charset="0"/>
              </a:rPr>
              <a:t> Best-in-class products enable you to proactively hunt across your Microsoft 365 data to search for breaches or gain a better understanding of your data to build custom detection and remediation tools. Microsoft Threat Protection enables you to visualize and remediate across your Microsoft 365 environment from a single, integrated dashboard. </a:t>
            </a:r>
          </a:p>
          <a:p>
            <a:pPr marL="342900" marR="0" lvl="0" indent="-342900">
              <a:lnSpc>
                <a:spcPct val="107000"/>
              </a:lnSpc>
              <a:spcBef>
                <a:spcPts val="0"/>
              </a:spcBef>
              <a:spcAft>
                <a:spcPts val="0"/>
              </a:spcAft>
              <a:buFont typeface="Symbol" panose="05050102010706020507" pitchFamily="18" charset="2"/>
              <a:buChar cha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b="1">
                <a:effectLst/>
                <a:latin typeface="Calibri" panose="020F0502020204030204" pitchFamily="34" charset="0"/>
                <a:ea typeface="Calibri" panose="020F0502020204030204" pitchFamily="34" charset="0"/>
                <a:cs typeface="Times New Roman" panose="02020603050405020304" pitchFamily="18" charset="0"/>
              </a:rPr>
              <a:t>Azure Security Center (ASC):</a:t>
            </a:r>
            <a:r>
              <a:rPr lang="en-US" sz="1800">
                <a:effectLst/>
                <a:latin typeface="Calibri" panose="020F0502020204030204" pitchFamily="34" charset="0"/>
                <a:ea typeface="Calibri" panose="020F0502020204030204" pitchFamily="34" charset="0"/>
                <a:cs typeface="Times New Roman" panose="02020603050405020304" pitchFamily="18" charset="0"/>
              </a:rPr>
              <a:t> ASC provides industry-leading threat intelligence to help you gain deep insights into your cloud workloads and help protect against threats. ASC provides a competitive, cloud-native cloud workload protection platform (CWPP) for Windows and Linux servers, containers, and serverless workloads that have been widely adopted across Azure and hybrid customers. </a:t>
            </a:r>
          </a:p>
          <a:p>
            <a:pPr marL="342900" marR="0" lvl="0" indent="-342900">
              <a:lnSpc>
                <a:spcPct val="107000"/>
              </a:lnSpc>
              <a:spcBef>
                <a:spcPts val="0"/>
              </a:spcBef>
              <a:spcAft>
                <a:spcPts val="0"/>
              </a:spcAft>
              <a:buFont typeface="Symbol" panose="05050102010706020507" pitchFamily="18" charset="2"/>
              <a:buChar cha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b="1">
                <a:effectLst/>
                <a:latin typeface="Calibri" panose="020F0502020204030204" pitchFamily="34" charset="0"/>
                <a:ea typeface="Calibri" panose="020F0502020204030204" pitchFamily="34" charset="0"/>
                <a:cs typeface="Times New Roman" panose="02020603050405020304" pitchFamily="18" charset="0"/>
              </a:rPr>
              <a:t>Microsoft Azure Sentinel:</a:t>
            </a:r>
            <a:r>
              <a:rPr lang="en-US" sz="1800">
                <a:effectLst/>
                <a:latin typeface="Calibri" panose="020F0502020204030204" pitchFamily="34" charset="0"/>
                <a:ea typeface="Calibri" panose="020F0502020204030204" pitchFamily="34" charset="0"/>
                <a:cs typeface="Times New Roman" panose="02020603050405020304" pitchFamily="18" charset="0"/>
              </a:rPr>
              <a:t> Finally, we also recognize that protecting your enterprise means more than having insight into threats to your Microsoft assets—you need to protect </a:t>
            </a:r>
            <a:r>
              <a:rPr lang="en-US" sz="1800" i="1">
                <a:effectLst/>
                <a:latin typeface="Calibri" panose="020F0502020204030204" pitchFamily="34" charset="0"/>
                <a:ea typeface="Calibri" panose="020F0502020204030204" pitchFamily="34" charset="0"/>
                <a:cs typeface="Times New Roman" panose="02020603050405020304" pitchFamily="18" charset="0"/>
              </a:rPr>
              <a:t>every </a:t>
            </a:r>
            <a:r>
              <a:rPr lang="en-US" sz="1800">
                <a:effectLst/>
                <a:latin typeface="Calibri" panose="020F0502020204030204" pitchFamily="34" charset="0"/>
                <a:ea typeface="Calibri" panose="020F0502020204030204" pitchFamily="34" charset="0"/>
                <a:cs typeface="Times New Roman" panose="02020603050405020304" pitchFamily="18" charset="0"/>
              </a:rPr>
              <a:t>asset. Many customers have a </a:t>
            </a:r>
            <a:r>
              <a:rPr lang="en-US" sz="1800" b="0">
                <a:effectLst/>
                <a:latin typeface="Calibri" panose="020F0502020204030204" pitchFamily="34" charset="0"/>
                <a:ea typeface="Calibri" panose="020F0502020204030204" pitchFamily="34" charset="0"/>
                <a:cs typeface="Times New Roman" panose="02020603050405020304" pitchFamily="18" charset="0"/>
              </a:rPr>
              <a:t>security information and event management (SIEM) </a:t>
            </a:r>
            <a:r>
              <a:rPr lang="en-US" sz="1800">
                <a:effectLst/>
                <a:latin typeface="Calibri" panose="020F0502020204030204" pitchFamily="34" charset="0"/>
                <a:ea typeface="Calibri" panose="020F0502020204030204" pitchFamily="34" charset="0"/>
                <a:cs typeface="Times New Roman" panose="02020603050405020304" pitchFamily="18" charset="0"/>
              </a:rPr>
              <a:t>solution for this very reason, but SIEM implementations have not always been successful due to their significant on-premises costs and challenges in prioritizing the large volume of signal they collect. That’s why we reimagined the SIEM and Security Orchestration, Automation and Response (SOAR) tool to introduce </a:t>
            </a:r>
            <a:r>
              <a:rPr lang="en-US" sz="1800" b="0">
                <a:effectLst/>
                <a:latin typeface="Calibri" panose="020F0502020204030204" pitchFamily="34" charset="0"/>
                <a:ea typeface="Calibri" panose="020F0502020204030204" pitchFamily="34" charset="0"/>
                <a:cs typeface="Times New Roman" panose="02020603050405020304" pitchFamily="18" charset="0"/>
              </a:rPr>
              <a:t>Microsoft Azure Sentinel, </a:t>
            </a:r>
            <a:r>
              <a:rPr lang="en-US" sz="1800">
                <a:effectLst/>
                <a:latin typeface="Calibri" panose="020F0502020204030204" pitchFamily="34" charset="0"/>
                <a:ea typeface="Calibri" panose="020F0502020204030204" pitchFamily="34" charset="0"/>
                <a:cs typeface="Times New Roman" panose="02020603050405020304" pitchFamily="18" charset="0"/>
              </a:rPr>
              <a:t>a new cloud-native solution that provides intelligent security analytics at cloud scale for your entire enterprise.</a:t>
            </a:r>
            <a:br>
              <a:rPr lang="en-US" sz="1800">
                <a:effectLst/>
                <a:latin typeface="Calibri" panose="020F0502020204030204" pitchFamily="34" charset="0"/>
                <a:ea typeface="Calibri" panose="020F0502020204030204" pitchFamily="34" charset="0"/>
                <a:cs typeface="Times New Roman" panose="02020603050405020304" pitchFamily="18" charset="0"/>
              </a:rPr>
            </a:br>
            <a:r>
              <a:rPr lang="en-US" sz="1800">
                <a:effectLst/>
                <a:latin typeface="Calibri" panose="020F0502020204030204" pitchFamily="34" charset="0"/>
                <a:ea typeface="Calibri" panose="020F0502020204030204" pitchFamily="34" charset="0"/>
                <a:cs typeface="Times New Roman" panose="02020603050405020304" pitchFamily="18" charset="0"/>
              </a:rPr>
              <a:t>Azure Sentinel makes it easy to collect security data across your entire hybrid organization from devices, users, apps, servers, and any cloud. It uses the power of artificial intelligence to ensure you identify real threats quickly. At the same time, Azure Sentinel offers limitless cloud scale and speed, and scales automatically to address your needs. </a:t>
            </a:r>
          </a:p>
          <a:p>
            <a:pPr marL="45720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r>
              <a:rPr lang="en-US" sz="1800">
                <a:effectLst/>
                <a:latin typeface="Calibri" panose="020F0502020204030204" pitchFamily="34" charset="0"/>
                <a:ea typeface="Calibri" panose="020F0502020204030204" pitchFamily="34" charset="0"/>
                <a:cs typeface="Times New Roman" panose="02020603050405020304" pitchFamily="18" charset="0"/>
              </a:rPr>
              <a:t>Put together, these solutions provide comprehensive, end-to-end security across your organization. </a:t>
            </a:r>
            <a:endParaRPr lang="en-US" sz="900">
              <a:solidFill>
                <a:srgbClr val="000000"/>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2/9/2021 2:16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8426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7" name="Google Shape;219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CLICK IN SLIDE MODE TO START ANIMATION</a:t>
            </a:r>
            <a:endParaRPr dirty="0"/>
          </a:p>
        </p:txBody>
      </p:sp>
      <p:sp>
        <p:nvSpPr>
          <p:cNvPr id="2198" name="Google Shape;2198;p1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500"/>
              <a:buFont typeface="Libre Franklin"/>
              <a:buNone/>
              <a:tabLst/>
              <a:defRPr/>
            </a:pPr>
            <a:fld id="{00000000-1234-1234-1234-123412341234}" type="slidenum">
              <a:rPr kumimoji="0" lang="en-US" sz="2500" b="0" i="0" u="none" strike="noStrike" kern="0" cap="none" spc="0" normalizeH="0" baseline="0" noProof="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2500"/>
                <a:buFont typeface="Libre Franklin"/>
                <a:buNone/>
                <a:tabLst/>
                <a:defRPr/>
              </a:pPr>
              <a:t>7</a:t>
            </a:fld>
            <a:endParaRPr kumimoji="0" sz="25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060874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https://www.darkreading.com/attacks-breaches/triton-trisis-attack-was-more-widespread-than-publicly-known/d/d-id/1333661</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2/9/2021 2:16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9145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394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pPr>
            <a:r>
              <a:rPr lang="en-US" sz="1000" b="1" dirty="0">
                <a:effectLst/>
                <a:latin typeface="Segoe UI"/>
                <a:ea typeface="Calibri" panose="020F0502020204030204" pitchFamily="34" charset="0"/>
                <a:cs typeface="Segoe UI"/>
              </a:rPr>
              <a:t>Talk track:</a:t>
            </a:r>
            <a:endParaRPr lang="en-US" sz="1000" dirty="0">
              <a:effectLst/>
              <a:latin typeface="Segoe UI"/>
              <a:ea typeface="Calibri" panose="020F0502020204030204" pitchFamily="34" charset="0"/>
              <a:cs typeface="Segoe UI"/>
            </a:endParaRPr>
          </a:p>
          <a:p>
            <a:pPr marL="0" marR="0" algn="l">
              <a:lnSpc>
                <a:spcPct val="107000"/>
              </a:lnSpc>
              <a:spcBef>
                <a:spcPts val="0"/>
              </a:spcBef>
              <a:spcAft>
                <a:spcPts val="800"/>
              </a:spcAft>
            </a:pPr>
            <a:r>
              <a:rPr lang="en-US" sz="1000" b="1" dirty="0">
                <a:effectLst/>
                <a:latin typeface="Segoe UI"/>
                <a:ea typeface="Calibri" panose="020F0502020204030204" pitchFamily="34" charset="0"/>
                <a:cs typeface="Segoe UI"/>
              </a:rPr>
              <a:t> </a:t>
            </a:r>
            <a:endParaRPr lang="en-US" sz="1000" dirty="0">
              <a:effectLst/>
              <a:latin typeface="Segoe UI"/>
              <a:ea typeface="Calibri" panose="020F0502020204030204" pitchFamily="34" charset="0"/>
              <a:cs typeface="Segoe UI"/>
            </a:endParaRPr>
          </a:p>
          <a:p>
            <a:pPr marL="0" indent="0">
              <a:lnSpc>
                <a:spcPct val="107000"/>
              </a:lnSpc>
              <a:spcAft>
                <a:spcPts val="800"/>
              </a:spcAft>
              <a:buFontTx/>
              <a:buNone/>
            </a:pPr>
            <a:r>
              <a:rPr lang="en-US" sz="1000" dirty="0">
                <a:latin typeface="Segoe UI"/>
                <a:ea typeface="Calibri" panose="020F0502020204030204" pitchFamily="34" charset="0"/>
                <a:cs typeface="Segoe UI"/>
              </a:rPr>
              <a:t>When</a:t>
            </a:r>
            <a:r>
              <a:rPr lang="en-US" sz="1000" dirty="0">
                <a:effectLst/>
                <a:latin typeface="Segoe UI"/>
                <a:ea typeface="Calibri" panose="020F0502020204030204" pitchFamily="34" charset="0"/>
                <a:cs typeface="Segoe UI"/>
              </a:rPr>
              <a:t> your </a:t>
            </a:r>
            <a:r>
              <a:rPr lang="en-US" sz="1000" dirty="0">
                <a:latin typeface="Segoe UI"/>
                <a:ea typeface="Calibri" panose="020F0502020204030204" pitchFamily="34" charset="0"/>
                <a:cs typeface="Segoe UI"/>
              </a:rPr>
              <a:t>assets</a:t>
            </a:r>
            <a:r>
              <a:rPr lang="en-US" sz="1000" dirty="0">
                <a:effectLst/>
                <a:latin typeface="Segoe UI"/>
                <a:ea typeface="Calibri" panose="020F0502020204030204" pitchFamily="34" charset="0"/>
                <a:cs typeface="Segoe UI"/>
              </a:rPr>
              <a:t> are on the line, </a:t>
            </a:r>
            <a:r>
              <a:rPr lang="en-US" sz="1000" dirty="0">
                <a:latin typeface="Segoe UI"/>
                <a:ea typeface="Calibri" panose="020F0502020204030204" pitchFamily="34" charset="0"/>
                <a:cs typeface="Segoe UI"/>
              </a:rPr>
              <a:t>your defenders</a:t>
            </a:r>
            <a:r>
              <a:rPr lang="en-US" sz="1000" dirty="0">
                <a:effectLst/>
                <a:latin typeface="Segoe UI"/>
                <a:ea typeface="Calibri" panose="020F0502020204030204" pitchFamily="34" charset="0"/>
                <a:cs typeface="Segoe UI"/>
              </a:rPr>
              <a:t> </a:t>
            </a:r>
            <a:r>
              <a:rPr lang="en-US" sz="1000" dirty="0">
                <a:latin typeface="Segoe UI"/>
                <a:ea typeface="Calibri" panose="020F0502020204030204" pitchFamily="34" charset="0"/>
                <a:cs typeface="Segoe UI"/>
              </a:rPr>
              <a:t>need</a:t>
            </a:r>
            <a:r>
              <a:rPr lang="en-US" sz="1000" dirty="0">
                <a:effectLst/>
                <a:latin typeface="Segoe UI"/>
                <a:ea typeface="Calibri" panose="020F0502020204030204" pitchFamily="34" charset="0"/>
                <a:cs typeface="Segoe UI"/>
              </a:rPr>
              <a:t> tools that enable them to remediate effectively. </a:t>
            </a:r>
            <a:r>
              <a:rPr lang="en-US" sz="1000" dirty="0">
                <a:latin typeface="Segoe UI"/>
                <a:ea typeface="Calibri" panose="020F0502020204030204" pitchFamily="34" charset="0"/>
                <a:cs typeface="Segoe UI"/>
              </a:rPr>
              <a:t>Here's </a:t>
            </a:r>
            <a:r>
              <a:rPr lang="en-US" sz="1000" dirty="0">
                <a:effectLst/>
                <a:latin typeface="Segoe UI"/>
                <a:ea typeface="Calibri" panose="020F0502020204030204" pitchFamily="34" charset="0"/>
                <a:cs typeface="Segoe UI"/>
              </a:rPr>
              <a:t>how Microsoft is helping</a:t>
            </a:r>
            <a:r>
              <a:rPr lang="en-US" sz="1000" dirty="0">
                <a:latin typeface="Segoe UI"/>
                <a:ea typeface="Calibri" panose="020F0502020204030204" pitchFamily="34" charset="0"/>
                <a:cs typeface="Segoe UI"/>
              </a:rPr>
              <a:t> to empower your security posture</a:t>
            </a:r>
            <a:r>
              <a:rPr lang="en-US" sz="1000" dirty="0">
                <a:effectLst/>
                <a:latin typeface="Segoe UI"/>
                <a:ea typeface="Calibri" panose="020F0502020204030204" pitchFamily="34" charset="0"/>
                <a:cs typeface="Segoe UI"/>
              </a:rPr>
              <a:t>.</a:t>
            </a:r>
          </a:p>
          <a:p>
            <a:pPr marL="171450" indent="-171450">
              <a:lnSpc>
                <a:spcPct val="107000"/>
              </a:lnSpc>
              <a:spcAft>
                <a:spcPts val="800"/>
              </a:spcAft>
              <a:buFontTx/>
              <a:buChar char="-"/>
            </a:pPr>
            <a:endParaRPr lang="en-US" sz="1000" dirty="0">
              <a:effectLst/>
              <a:latin typeface="Segoe UI"/>
              <a:ea typeface="Calibri" panose="020F0502020204030204" pitchFamily="34" charset="0"/>
              <a:cs typeface="Segoe UI"/>
            </a:endParaRPr>
          </a:p>
          <a:p>
            <a:pPr marL="0" indent="0">
              <a:lnSpc>
                <a:spcPct val="107000"/>
              </a:lnSpc>
              <a:spcAft>
                <a:spcPts val="800"/>
              </a:spcAft>
              <a:buFontTx/>
              <a:buNone/>
            </a:pPr>
            <a:r>
              <a:rPr lang="en-US" sz="1000" dirty="0">
                <a:effectLst/>
                <a:latin typeface="Segoe UI"/>
                <a:ea typeface="Calibri" panose="020F0502020204030204" pitchFamily="34" charset="0"/>
                <a:cs typeface="Segoe UI"/>
              </a:rPr>
              <a:t>Microsoft’s AI processes thousands of low-fidelity signals we collect across the environment to find the smaller number of high-fidelity signals that require immediate critical action. In our </a:t>
            </a:r>
            <a:r>
              <a:rPr lang="en-US" sz="1000" dirty="0">
                <a:latin typeface="Segoe UI"/>
                <a:cs typeface="Segoe UI"/>
              </a:rPr>
              <a:t>security information and event management (</a:t>
            </a:r>
            <a:r>
              <a:rPr lang="en-US" sz="1000" dirty="0">
                <a:effectLst/>
                <a:latin typeface="Segoe UI"/>
                <a:ea typeface="Calibri" panose="020F0502020204030204" pitchFamily="34" charset="0"/>
                <a:cs typeface="Segoe UI"/>
              </a:rPr>
              <a:t>SIEM) product alone, we have seen</a:t>
            </a:r>
            <a:r>
              <a:rPr lang="en-US" sz="1000" dirty="0">
                <a:latin typeface="Segoe UI"/>
                <a:ea typeface="Calibri" panose="020F0502020204030204" pitchFamily="34" charset="0"/>
                <a:cs typeface="Segoe UI"/>
              </a:rPr>
              <a:t> </a:t>
            </a:r>
            <a:r>
              <a:rPr lang="en-US" sz="1000" dirty="0">
                <a:effectLst/>
                <a:latin typeface="Segoe UI"/>
                <a:ea typeface="Calibri" panose="020F0502020204030204" pitchFamily="34" charset="0"/>
                <a:cs typeface="Segoe UI"/>
              </a:rPr>
              <a:t>a </a:t>
            </a:r>
            <a:r>
              <a:rPr lang="en-US" sz="1000" dirty="0">
                <a:latin typeface="Segoe UI"/>
                <a:ea typeface="Calibri" panose="020F0502020204030204" pitchFamily="34" charset="0"/>
                <a:cs typeface="Segoe UI"/>
              </a:rPr>
              <a:t>noise reduction</a:t>
            </a:r>
            <a:r>
              <a:rPr lang="en-US" sz="1000" dirty="0">
                <a:effectLst/>
                <a:latin typeface="Segoe UI"/>
                <a:ea typeface="Calibri" panose="020F0502020204030204" pitchFamily="34" charset="0"/>
                <a:cs typeface="Segoe UI"/>
              </a:rPr>
              <a:t> of 90</a:t>
            </a:r>
            <a:r>
              <a:rPr lang="en-US" sz="1000" dirty="0">
                <a:latin typeface="Segoe UI"/>
                <a:ea typeface="Calibri" panose="020F0502020204030204" pitchFamily="34" charset="0"/>
                <a:cs typeface="Segoe UI"/>
              </a:rPr>
              <a:t> percent because we escalate only the most critical issues—the</a:t>
            </a:r>
            <a:r>
              <a:rPr lang="en-US" sz="1000" dirty="0">
                <a:effectLst/>
                <a:latin typeface="Segoe UI"/>
                <a:ea typeface="Calibri" panose="020F0502020204030204" pitchFamily="34" charset="0"/>
                <a:cs typeface="Segoe UI"/>
              </a:rPr>
              <a:t> top 10</a:t>
            </a:r>
            <a:r>
              <a:rPr lang="en-US" sz="1000" dirty="0">
                <a:latin typeface="Segoe UI"/>
                <a:ea typeface="Calibri" panose="020F0502020204030204" pitchFamily="34" charset="0"/>
                <a:cs typeface="Segoe UI"/>
              </a:rPr>
              <a:t> percent—</a:t>
            </a:r>
            <a:r>
              <a:rPr lang="en-US" sz="1000" dirty="0">
                <a:effectLst/>
                <a:latin typeface="Segoe UI"/>
                <a:ea typeface="Calibri" panose="020F0502020204030204" pitchFamily="34" charset="0"/>
                <a:cs typeface="Segoe UI"/>
              </a:rPr>
              <a:t>to security professionals</a:t>
            </a:r>
            <a:r>
              <a:rPr lang="en-US" sz="1000" dirty="0">
                <a:latin typeface="Segoe UI"/>
                <a:ea typeface="Calibri" panose="020F0502020204030204" pitchFamily="34" charset="0"/>
                <a:cs typeface="Segoe UI"/>
              </a:rPr>
              <a:t> to address</a:t>
            </a:r>
            <a:r>
              <a:rPr lang="en-US" sz="1000" dirty="0">
                <a:effectLst/>
                <a:latin typeface="Segoe UI"/>
                <a:ea typeface="Calibri" panose="020F0502020204030204" pitchFamily="34" charset="0"/>
                <a:cs typeface="Segoe UI"/>
              </a:rPr>
              <a:t>.</a:t>
            </a:r>
            <a:r>
              <a:rPr lang="en-US" sz="1000" baseline="30000" dirty="0">
                <a:effectLst/>
                <a:latin typeface="Segoe UI"/>
                <a:ea typeface="Calibri" panose="020F0502020204030204" pitchFamily="34" charset="0"/>
                <a:cs typeface="Segoe UI"/>
              </a:rPr>
              <a:t>1</a:t>
            </a:r>
          </a:p>
          <a:p>
            <a:pPr marL="171450" indent="-171450">
              <a:lnSpc>
                <a:spcPct val="107000"/>
              </a:lnSpc>
              <a:spcAft>
                <a:spcPts val="800"/>
              </a:spcAft>
              <a:buFontTx/>
              <a:buChar char="-"/>
            </a:pPr>
            <a:endParaRPr lang="en-US" sz="1000" baseline="30000" dirty="0">
              <a:effectLst/>
              <a:latin typeface="Segoe UI"/>
              <a:ea typeface="Calibri" panose="020F0502020204030204" pitchFamily="34" charset="0"/>
              <a:cs typeface="Segoe UI"/>
            </a:endParaRPr>
          </a:p>
          <a:p>
            <a:pPr marL="0" indent="0">
              <a:lnSpc>
                <a:spcPct val="107000"/>
              </a:lnSpc>
              <a:spcAft>
                <a:spcPts val="800"/>
              </a:spcAft>
              <a:buFontTx/>
              <a:buNone/>
            </a:pPr>
            <a:r>
              <a:rPr lang="en-US" sz="1000" dirty="0">
                <a:effectLst/>
                <a:latin typeface="Segoe UI"/>
                <a:ea typeface="Calibri" panose="020F0502020204030204" pitchFamily="34" charset="0"/>
                <a:cs typeface="Segoe UI"/>
              </a:rPr>
              <a:t>AI also plays a critical role in finding threats that might not have been immediately obvious to your security team. We train o</a:t>
            </a:r>
            <a:r>
              <a:rPr lang="en-US" sz="1000" dirty="0">
                <a:latin typeface="Segoe UI"/>
                <a:ea typeface="Calibri" panose="020F0502020204030204" pitchFamily="34" charset="0"/>
                <a:cs typeface="Segoe UI"/>
              </a:rPr>
              <a:t>ur</a:t>
            </a:r>
            <a:r>
              <a:rPr lang="en-US" sz="1000" dirty="0">
                <a:effectLst/>
                <a:latin typeface="Segoe UI"/>
                <a:ea typeface="Calibri" panose="020F0502020204030204" pitchFamily="34" charset="0"/>
                <a:cs typeface="Segoe UI"/>
              </a:rPr>
              <a:t> AI models on attack patterns at global scale</a:t>
            </a:r>
            <a:r>
              <a:rPr lang="en-US" sz="1000" dirty="0">
                <a:latin typeface="Segoe UI"/>
                <a:ea typeface="Calibri" panose="020F0502020204030204" pitchFamily="34" charset="0"/>
                <a:cs typeface="Segoe UI"/>
              </a:rPr>
              <a:t>,</a:t>
            </a:r>
            <a:r>
              <a:rPr lang="en-US" sz="1000" dirty="0">
                <a:effectLst/>
                <a:latin typeface="Segoe UI"/>
                <a:ea typeface="Calibri" panose="020F0502020204030204" pitchFamily="34" charset="0"/>
                <a:cs typeface="Segoe UI"/>
              </a:rPr>
              <a:t> </a:t>
            </a:r>
            <a:r>
              <a:rPr lang="en-US" sz="1000" dirty="0">
                <a:latin typeface="Segoe UI"/>
                <a:ea typeface="Calibri" panose="020F0502020204030204" pitchFamily="34" charset="0"/>
                <a:cs typeface="Segoe UI"/>
              </a:rPr>
              <a:t>based on the extensive work our security</a:t>
            </a:r>
            <a:r>
              <a:rPr lang="en-US" sz="1000" dirty="0">
                <a:effectLst/>
                <a:latin typeface="Segoe UI"/>
                <a:ea typeface="Calibri" panose="020F0502020204030204" pitchFamily="34" charset="0"/>
                <a:cs typeface="Segoe UI"/>
              </a:rPr>
              <a:t> operations </a:t>
            </a:r>
            <a:r>
              <a:rPr lang="en-US" sz="1000" dirty="0">
                <a:latin typeface="Segoe UI"/>
                <a:ea typeface="Calibri" panose="020F0502020204030204" pitchFamily="34" charset="0"/>
                <a:cs typeface="Segoe UI"/>
              </a:rPr>
              <a:t>team has undertaken to</a:t>
            </a:r>
            <a:r>
              <a:rPr lang="en-US" sz="1000" dirty="0">
                <a:effectLst/>
                <a:latin typeface="Segoe UI"/>
                <a:ea typeface="Calibri" panose="020F0502020204030204" pitchFamily="34" charset="0"/>
                <a:cs typeface="Segoe UI"/>
              </a:rPr>
              <a:t> </a:t>
            </a:r>
            <a:r>
              <a:rPr lang="en-US" sz="1000" dirty="0">
                <a:latin typeface="Segoe UI"/>
                <a:ea typeface="Calibri" panose="020F0502020204030204" pitchFamily="34" charset="0"/>
                <a:cs typeface="Segoe UI"/>
              </a:rPr>
              <a:t>protect</a:t>
            </a:r>
            <a:r>
              <a:rPr lang="en-US" sz="1000" dirty="0">
                <a:effectLst/>
                <a:latin typeface="Segoe UI"/>
                <a:ea typeface="Calibri" panose="020F0502020204030204" pitchFamily="34" charset="0"/>
                <a:cs typeface="Segoe UI"/>
              </a:rPr>
              <a:t> our customers. You can see the full scale of the attack by using AI to link into a clear chain of what would have historically been individual signals. This approach rapidly accelerates your ability to understand an attack and</a:t>
            </a:r>
            <a:r>
              <a:rPr lang="en-US" sz="1000" dirty="0">
                <a:latin typeface="Segoe UI"/>
                <a:ea typeface="Calibri" panose="020F0502020204030204" pitchFamily="34" charset="0"/>
                <a:cs typeface="Segoe UI"/>
              </a:rPr>
              <a:t> </a:t>
            </a:r>
            <a:r>
              <a:rPr lang="en-US" sz="1000" dirty="0">
                <a:effectLst/>
                <a:latin typeface="Segoe UI"/>
                <a:ea typeface="Calibri" panose="020F0502020204030204" pitchFamily="34" charset="0"/>
                <a:cs typeface="Segoe UI"/>
              </a:rPr>
              <a:t>address the issue across multiple assets—before the risk grows.</a:t>
            </a:r>
          </a:p>
          <a:p>
            <a:pPr marL="171450" indent="-171450">
              <a:lnSpc>
                <a:spcPct val="107000"/>
              </a:lnSpc>
              <a:spcAft>
                <a:spcPts val="800"/>
              </a:spcAft>
              <a:buFontTx/>
              <a:buChar char="-"/>
            </a:pPr>
            <a:endParaRPr lang="en-US" sz="1000" dirty="0">
              <a:effectLst/>
              <a:latin typeface="Segoe UI"/>
              <a:ea typeface="Calibri" panose="020F0502020204030204" pitchFamily="34" charset="0"/>
              <a:cs typeface="Segoe UI"/>
            </a:endParaRPr>
          </a:p>
          <a:p>
            <a:pPr marL="0" indent="0">
              <a:lnSpc>
                <a:spcPct val="107000"/>
              </a:lnSpc>
              <a:spcAft>
                <a:spcPts val="800"/>
              </a:spcAft>
              <a:buFontTx/>
              <a:buNone/>
            </a:pPr>
            <a:r>
              <a:rPr lang="en-US" sz="1000" dirty="0">
                <a:latin typeface="Segoe UI"/>
                <a:ea typeface="Calibri" panose="020F0502020204030204" pitchFamily="34" charset="0"/>
                <a:cs typeface="Segoe UI"/>
              </a:rPr>
              <a:t>We</a:t>
            </a:r>
            <a:r>
              <a:rPr lang="en-US" sz="1000" dirty="0">
                <a:effectLst/>
                <a:latin typeface="Segoe UI"/>
                <a:ea typeface="Calibri" panose="020F0502020204030204" pitchFamily="34" charset="0"/>
                <a:cs typeface="Segoe UI"/>
              </a:rPr>
              <a:t> can also help defend</a:t>
            </a:r>
            <a:r>
              <a:rPr lang="en-US" sz="1000" dirty="0">
                <a:latin typeface="Segoe UI"/>
                <a:cs typeface="Segoe UI"/>
              </a:rPr>
              <a:t>ers work more efficiently by moving beyond repetitive tasks. With automation, you can remediate in-flight issues far faster and integrate with your standard ticketing systems, such as ServiceNow. </a:t>
            </a:r>
          </a:p>
          <a:p>
            <a:pPr marL="171450" indent="-171450">
              <a:lnSpc>
                <a:spcPct val="107000"/>
              </a:lnSpc>
              <a:spcAft>
                <a:spcPts val="800"/>
              </a:spcAft>
              <a:buFontTx/>
              <a:buChar char="-"/>
            </a:pPr>
            <a:endParaRPr lang="en-US" sz="1000" dirty="0">
              <a:latin typeface="Segoe UI"/>
              <a:cs typeface="Segoe UI"/>
            </a:endParaRPr>
          </a:p>
          <a:p>
            <a:pPr marL="0" indent="0">
              <a:lnSpc>
                <a:spcPct val="107000"/>
              </a:lnSpc>
              <a:spcAft>
                <a:spcPts val="800"/>
              </a:spcAft>
              <a:buFontTx/>
              <a:buNone/>
            </a:pPr>
            <a:r>
              <a:rPr lang="en-US" sz="1000" dirty="0">
                <a:latin typeface="Segoe UI"/>
                <a:cs typeface="Segoe UI"/>
              </a:rPr>
              <a:t>If, for example, we discover a threat in an email and watch the threat move laterally into organizations, we can protect users by leveraging integration with identity services as well as protect endpoints by automatically taking action. These actions prevent ransomware from moving laterally to infect other endpoints, for example, or providing conditional access to endpoints and users to restrict access to anything and anyone determined to have been compromised. AI-powered playbooks dynamically harden the environment through automated workflows.</a:t>
            </a:r>
          </a:p>
          <a:p>
            <a:pPr marL="171450" indent="-171450">
              <a:lnSpc>
                <a:spcPct val="107000"/>
              </a:lnSpc>
              <a:spcAft>
                <a:spcPts val="800"/>
              </a:spcAft>
              <a:buFontTx/>
              <a:buChar char="-"/>
            </a:pPr>
            <a:endParaRPr lang="en-US" sz="1000" dirty="0">
              <a:latin typeface="Segoe UI"/>
              <a:cs typeface="Segoe UI"/>
            </a:endParaRPr>
          </a:p>
          <a:p>
            <a:pPr marL="0" indent="0">
              <a:lnSpc>
                <a:spcPct val="107000"/>
              </a:lnSpc>
              <a:spcAft>
                <a:spcPts val="800"/>
              </a:spcAft>
              <a:buFontTx/>
              <a:buNone/>
            </a:pPr>
            <a:r>
              <a:rPr lang="en-US" sz="1000" dirty="0">
                <a:latin typeface="Segoe UI"/>
                <a:cs typeface="Segoe UI"/>
              </a:rPr>
              <a:t>Threat and vulnerability management, a component of our endpoint protection solution, monitors, prioritizes, and automatically remediates OS vulnerabilities and misconfigurations, as well as Microsoft, third-party, and corporate internal applications. By leveraging management tools such as Intune and SCCM, this solution can also bridge the gap between Security and IT ops teams. It automatically deploys patches for the most recent vulnerabilities or upgrades affected applications to a non-vulnerable version. </a:t>
            </a:r>
          </a:p>
          <a:p>
            <a:pPr marL="0" indent="0">
              <a:lnSpc>
                <a:spcPct val="107000"/>
              </a:lnSpc>
              <a:spcAft>
                <a:spcPts val="800"/>
              </a:spcAft>
              <a:buFontTx/>
              <a:buNone/>
            </a:pPr>
            <a:endParaRPr lang="en-US" dirty="0"/>
          </a:p>
          <a:p>
            <a:pPr marL="0" marR="0" indent="0" algn="l">
              <a:lnSpc>
                <a:spcPct val="107000"/>
              </a:lnSpc>
              <a:spcBef>
                <a:spcPts val="0"/>
              </a:spcBef>
              <a:spcAft>
                <a:spcPts val="800"/>
              </a:spcAft>
              <a:buFontTx/>
              <a:buNone/>
            </a:pPr>
            <a:r>
              <a:rPr lang="en-US" sz="1000" dirty="0">
                <a:effectLst/>
                <a:latin typeface="Segoe UI"/>
                <a:ea typeface="Calibri" panose="020F0502020204030204" pitchFamily="34" charset="0"/>
                <a:cs typeface="Segoe UI"/>
              </a:rPr>
              <a:t>Finally, we know that sometimes you need to supplement your team with additional resources. We recently introduced the Microsoft Threat Experts program, a managed hunting service that provides security operation centers with expert-level monitoring and analysis to help them make sure they don’t miss critical threats in their unique environments.</a:t>
            </a:r>
          </a:p>
          <a:p>
            <a:pPr marL="171450" marR="0" indent="-171450" algn="l">
              <a:lnSpc>
                <a:spcPct val="107000"/>
              </a:lnSpc>
              <a:spcBef>
                <a:spcPts val="0"/>
              </a:spcBef>
              <a:spcAft>
                <a:spcPts val="800"/>
              </a:spcAft>
              <a:buFontTx/>
              <a:buChar char="-"/>
            </a:pPr>
            <a:endParaRPr lang="en-US" sz="1000" dirty="0">
              <a:effectLst/>
              <a:latin typeface="Segoe UI"/>
              <a:ea typeface="Calibri" panose="020F0502020204030204" pitchFamily="34" charset="0"/>
              <a:cs typeface="Segoe UI"/>
            </a:endParaRPr>
          </a:p>
          <a:p>
            <a:pPr marL="0" indent="0">
              <a:lnSpc>
                <a:spcPct val="107000"/>
              </a:lnSpc>
              <a:spcAft>
                <a:spcPts val="800"/>
              </a:spcAft>
              <a:buFontTx/>
              <a:buNone/>
            </a:pPr>
            <a:r>
              <a:rPr lang="en-US" sz="1000" dirty="0">
                <a:latin typeface="Segoe UI"/>
                <a:ea typeface="Calibri" panose="020F0502020204030204" pitchFamily="34" charset="0"/>
                <a:cs typeface="Segoe UI"/>
              </a:rPr>
              <a:t>Microsoft’s</a:t>
            </a:r>
            <a:r>
              <a:rPr lang="en-US" sz="1000" dirty="0">
                <a:effectLst/>
                <a:latin typeface="Segoe UI"/>
                <a:ea typeface="Calibri" panose="020F0502020204030204" pitchFamily="34" charset="0"/>
                <a:cs typeface="Segoe UI"/>
              </a:rPr>
              <a:t> technology and expertise empowers security professionals to do what they do best, and automates the rest for the greatest impact.</a:t>
            </a:r>
          </a:p>
          <a:p>
            <a:pPr>
              <a:lnSpc>
                <a:spcPct val="107000"/>
              </a:lnSpc>
              <a:spcAft>
                <a:spcPts val="800"/>
              </a:spcAft>
            </a:pPr>
            <a:endParaRPr lang="en-US" sz="1000" dirty="0">
              <a:effectLst/>
              <a:latin typeface="Segoe UI"/>
              <a:ea typeface="Calibri" panose="020F0502020204030204" pitchFamily="34" charset="0"/>
              <a:cs typeface="Segoe UI"/>
            </a:endParaRPr>
          </a:p>
          <a:p>
            <a:pPr>
              <a:lnSpc>
                <a:spcPct val="107000"/>
              </a:lnSpc>
              <a:spcAft>
                <a:spcPts val="800"/>
              </a:spcAft>
            </a:pPr>
            <a:r>
              <a:rPr lang="en-US" sz="1000" dirty="0">
                <a:effectLst/>
                <a:latin typeface="Segoe UI"/>
                <a:ea typeface="Calibri" panose="020F0502020204030204" pitchFamily="34" charset="0"/>
                <a:cs typeface="Segoe UI"/>
              </a:rPr>
              <a:t>1. Source: Microsoft Internal </a:t>
            </a:r>
            <a:r>
              <a:rPr lang="en-US" sz="900" u="sng" kern="1200" dirty="0">
                <a:solidFill>
                  <a:schemeClr val="tx1"/>
                </a:solidFill>
                <a:effectLst/>
                <a:latin typeface="Segoe UI Light" pitchFamily="34" charset="0"/>
                <a:ea typeface="+mn-ea"/>
                <a:cs typeface="+mn-cs"/>
                <a:hlinkClick r:id="rId3"/>
              </a:rPr>
              <a:t>https://azure.microsoft.com/nl-nl/blog/introducing-microsoft-azure-sentinel-intelligent-security-analytics-for-your-entire-enterprise/</a:t>
            </a:r>
            <a:endParaRPr lang="en-US" sz="1000" dirty="0">
              <a:effectLst/>
              <a:latin typeface="Segoe UI"/>
              <a:ea typeface="Calibri" panose="020F0502020204030204" pitchFamily="34" charset="0"/>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FE1F63-87B7-4A85-A27F-A6BBFE76C9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0217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Quote - General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1674"/>
          </a:xfrm>
          <a:prstGeom prst="rect">
            <a:avLst/>
          </a:prstGeom>
        </p:spPr>
      </p:pic>
      <p:sp>
        <p:nvSpPr>
          <p:cNvPr id="3" name="Rectangle 2"/>
          <p:cNvSpPr/>
          <p:nvPr userDrawn="1"/>
        </p:nvSpPr>
        <p:spPr>
          <a:xfrm>
            <a:off x="2241" y="0"/>
            <a:ext cx="12192000" cy="6858000"/>
          </a:xfrm>
          <a:prstGeom prst="rect">
            <a:avLst/>
          </a:prstGeom>
          <a:solidFill>
            <a:srgbClr val="202234">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p:cNvSpPr>
            <a:spLocks noGrp="1"/>
          </p:cNvSpPr>
          <p:nvPr>
            <p:ph type="body" sz="quarter" idx="13"/>
          </p:nvPr>
        </p:nvSpPr>
        <p:spPr>
          <a:xfrm>
            <a:off x="954088" y="631732"/>
            <a:ext cx="10274300" cy="551609"/>
          </a:xfrm>
        </p:spPr>
        <p:txBody>
          <a:bodyPr>
            <a:normAutofit/>
          </a:bodyPr>
          <a:lstStyle>
            <a:lvl1pPr marL="0" indent="0" algn="ctr">
              <a:buNone/>
              <a:defRPr sz="3200">
                <a:solidFill>
                  <a:schemeClr val="bg2"/>
                </a:solidFill>
                <a:latin typeface="+mj-lt"/>
              </a:defRPr>
            </a:lvl1pPr>
          </a:lstStyle>
          <a:p>
            <a:pPr lvl="0"/>
            <a:r>
              <a:rPr lang="en-US" dirty="0"/>
              <a:t>Click to edit Master text styles</a:t>
            </a:r>
          </a:p>
        </p:txBody>
      </p:sp>
      <p:sp>
        <p:nvSpPr>
          <p:cNvPr id="7" name="Text Placeholder 5"/>
          <p:cNvSpPr>
            <a:spLocks noGrp="1"/>
          </p:cNvSpPr>
          <p:nvPr>
            <p:ph type="body" sz="quarter" idx="14" hasCustomPrompt="1"/>
          </p:nvPr>
        </p:nvSpPr>
        <p:spPr>
          <a:xfrm>
            <a:off x="954088" y="1815073"/>
            <a:ext cx="10274300" cy="3859586"/>
          </a:xfrm>
        </p:spPr>
        <p:txBody>
          <a:bodyPr>
            <a:normAutofit/>
          </a:bodyPr>
          <a:lstStyle>
            <a:lvl1pPr marL="0" indent="0" algn="ctr">
              <a:buNone/>
              <a:defRPr sz="3200" i="1">
                <a:solidFill>
                  <a:schemeClr val="accent4"/>
                </a:solidFill>
              </a:defRPr>
            </a:lvl1pPr>
          </a:lstStyle>
          <a:p>
            <a:pPr lvl="0"/>
            <a:r>
              <a:rPr lang="en-US" dirty="0"/>
              <a:t>Click to edit Master quote styles</a:t>
            </a:r>
          </a:p>
        </p:txBody>
      </p:sp>
      <p:sp>
        <p:nvSpPr>
          <p:cNvPr id="8" name="Text Placeholder 5"/>
          <p:cNvSpPr>
            <a:spLocks noGrp="1"/>
          </p:cNvSpPr>
          <p:nvPr>
            <p:ph type="body" sz="quarter" idx="15" hasCustomPrompt="1"/>
          </p:nvPr>
        </p:nvSpPr>
        <p:spPr>
          <a:xfrm>
            <a:off x="961091" y="6211514"/>
            <a:ext cx="10274300" cy="289672"/>
          </a:xfrm>
        </p:spPr>
        <p:txBody>
          <a:bodyPr>
            <a:normAutofit/>
          </a:bodyPr>
          <a:lstStyle>
            <a:lvl1pPr marL="0" indent="0" algn="ctr">
              <a:buNone/>
              <a:defRPr sz="1800">
                <a:solidFill>
                  <a:schemeClr val="accent5">
                    <a:lumMod val="60000"/>
                    <a:lumOff val="40000"/>
                  </a:schemeClr>
                </a:solidFill>
              </a:defRPr>
            </a:lvl1pPr>
          </a:lstStyle>
          <a:p>
            <a:pPr lvl="0"/>
            <a:r>
              <a:rPr lang="en-US" dirty="0"/>
              <a:t>Click to edit </a:t>
            </a:r>
            <a:r>
              <a:rPr lang="en-US"/>
              <a:t>Master source styles</a:t>
            </a:r>
            <a:endParaRPr lang="en-US" dirty="0"/>
          </a:p>
        </p:txBody>
      </p:sp>
      <p:sp>
        <p:nvSpPr>
          <p:cNvPr id="9" name="Slide Number Placeholder 5">
            <a:extLst>
              <a:ext uri="{FF2B5EF4-FFF2-40B4-BE49-F238E27FC236}">
                <a16:creationId xmlns:a16="http://schemas.microsoft.com/office/drawing/2014/main" id="{3B9888F4-005B-4830-8316-184E9E91E7E1}"/>
              </a:ext>
            </a:extLst>
          </p:cNvPr>
          <p:cNvSpPr>
            <a:spLocks noGrp="1"/>
          </p:cNvSpPr>
          <p:nvPr>
            <p:ph type="sldNum" sz="quarter" idx="4"/>
          </p:nvPr>
        </p:nvSpPr>
        <p:spPr>
          <a:xfrm>
            <a:off x="11392463" y="6356350"/>
            <a:ext cx="549166" cy="365125"/>
          </a:xfrm>
          <a:prstGeom prst="rect">
            <a:avLst/>
          </a:prstGeom>
        </p:spPr>
        <p:txBody>
          <a:bodyPr vert="horz" lIns="91440" tIns="45720" rIns="91440" bIns="45720" rtlCol="0" anchor="ctr"/>
          <a:lstStyle>
            <a:lvl1pPr algn="r">
              <a:defRPr sz="1000" b="0" i="0">
                <a:solidFill>
                  <a:schemeClr val="bg1"/>
                </a:solidFill>
                <a:latin typeface="Franklin Gothic Book" panose="020B0503020102020204" pitchFamily="34" charset="0"/>
              </a:defRPr>
            </a:lvl1pPr>
          </a:lstStyle>
          <a:p>
            <a:fld id="{D2889D85-1108-4C37-BB0F-A185AD32264E}" type="slidenum">
              <a:rPr lang="en-US" smtClean="0"/>
              <a:pPr/>
              <a:t>‹#›</a:t>
            </a:fld>
            <a:endParaRPr lang="en-US" dirty="0"/>
          </a:p>
        </p:txBody>
      </p:sp>
    </p:spTree>
    <p:extLst>
      <p:ext uri="{BB962C8B-B14F-4D97-AF65-F5344CB8AC3E}">
        <p14:creationId xmlns:p14="http://schemas.microsoft.com/office/powerpoint/2010/main" val="4313279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spTree>
    <p:extLst>
      <p:ext uri="{BB962C8B-B14F-4D97-AF65-F5344CB8AC3E}">
        <p14:creationId xmlns:p14="http://schemas.microsoft.com/office/powerpoint/2010/main" val="657004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264721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Quote - General 1">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82" y="0"/>
            <a:ext cx="12187518" cy="6858000"/>
          </a:xfrm>
          <a:prstGeom prst="rect">
            <a:avLst/>
          </a:prstGeom>
        </p:spPr>
      </p:pic>
      <p:sp>
        <p:nvSpPr>
          <p:cNvPr id="3" name="Rectangle 2"/>
          <p:cNvSpPr/>
          <p:nvPr userDrawn="1"/>
        </p:nvSpPr>
        <p:spPr>
          <a:xfrm>
            <a:off x="-4762" y="0"/>
            <a:ext cx="12192000" cy="6858000"/>
          </a:xfrm>
          <a:prstGeom prst="rect">
            <a:avLst/>
          </a:prstGeom>
          <a:solidFill>
            <a:srgbClr val="202234">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p:cNvSpPr>
            <a:spLocks noGrp="1"/>
          </p:cNvSpPr>
          <p:nvPr>
            <p:ph type="body" sz="quarter" idx="13"/>
          </p:nvPr>
        </p:nvSpPr>
        <p:spPr>
          <a:xfrm>
            <a:off x="954088" y="631732"/>
            <a:ext cx="10274300" cy="551609"/>
          </a:xfrm>
        </p:spPr>
        <p:txBody>
          <a:bodyPr>
            <a:normAutofit/>
          </a:bodyPr>
          <a:lstStyle>
            <a:lvl1pPr marL="0" indent="0" algn="ctr">
              <a:buNone/>
              <a:defRPr sz="3200">
                <a:solidFill>
                  <a:schemeClr val="bg2"/>
                </a:solidFill>
                <a:latin typeface="+mj-lt"/>
              </a:defRPr>
            </a:lvl1pPr>
          </a:lstStyle>
          <a:p>
            <a:pPr lvl="0"/>
            <a:r>
              <a:rPr lang="en-US" dirty="0"/>
              <a:t>Click to edit Master text styles</a:t>
            </a:r>
          </a:p>
        </p:txBody>
      </p:sp>
      <p:sp>
        <p:nvSpPr>
          <p:cNvPr id="7" name="Text Placeholder 5"/>
          <p:cNvSpPr>
            <a:spLocks noGrp="1"/>
          </p:cNvSpPr>
          <p:nvPr>
            <p:ph type="body" sz="quarter" idx="14" hasCustomPrompt="1"/>
          </p:nvPr>
        </p:nvSpPr>
        <p:spPr>
          <a:xfrm>
            <a:off x="954088" y="1815073"/>
            <a:ext cx="10274300" cy="3859586"/>
          </a:xfrm>
        </p:spPr>
        <p:txBody>
          <a:bodyPr>
            <a:normAutofit/>
          </a:bodyPr>
          <a:lstStyle>
            <a:lvl1pPr marL="0" indent="0" algn="ctr">
              <a:buNone/>
              <a:defRPr sz="3200" i="1">
                <a:solidFill>
                  <a:schemeClr val="accent4"/>
                </a:solidFill>
              </a:defRPr>
            </a:lvl1pPr>
          </a:lstStyle>
          <a:p>
            <a:pPr lvl="0"/>
            <a:r>
              <a:rPr lang="en-US" dirty="0"/>
              <a:t>Click to edit Master quote styles</a:t>
            </a:r>
          </a:p>
        </p:txBody>
      </p:sp>
      <p:sp>
        <p:nvSpPr>
          <p:cNvPr id="8" name="Text Placeholder 5"/>
          <p:cNvSpPr>
            <a:spLocks noGrp="1"/>
          </p:cNvSpPr>
          <p:nvPr>
            <p:ph type="body" sz="quarter" idx="15" hasCustomPrompt="1"/>
          </p:nvPr>
        </p:nvSpPr>
        <p:spPr>
          <a:xfrm>
            <a:off x="961091" y="6211514"/>
            <a:ext cx="10274300" cy="289672"/>
          </a:xfrm>
        </p:spPr>
        <p:txBody>
          <a:bodyPr>
            <a:normAutofit/>
          </a:bodyPr>
          <a:lstStyle>
            <a:lvl1pPr marL="0" indent="0" algn="ctr">
              <a:buNone/>
              <a:defRPr sz="1800">
                <a:solidFill>
                  <a:schemeClr val="accent5">
                    <a:lumMod val="60000"/>
                    <a:lumOff val="40000"/>
                  </a:schemeClr>
                </a:solidFill>
              </a:defRPr>
            </a:lvl1pPr>
          </a:lstStyle>
          <a:p>
            <a:pPr lvl="0"/>
            <a:r>
              <a:rPr lang="en-US" dirty="0"/>
              <a:t>Click to edit </a:t>
            </a:r>
            <a:r>
              <a:rPr lang="en-US"/>
              <a:t>Master source styles</a:t>
            </a:r>
            <a:endParaRPr lang="en-US" dirty="0"/>
          </a:p>
        </p:txBody>
      </p:sp>
      <p:sp>
        <p:nvSpPr>
          <p:cNvPr id="9" name="Slide Number Placeholder 5">
            <a:extLst>
              <a:ext uri="{FF2B5EF4-FFF2-40B4-BE49-F238E27FC236}">
                <a16:creationId xmlns:a16="http://schemas.microsoft.com/office/drawing/2014/main" id="{C19E311E-2997-4550-BF04-7796740697DE}"/>
              </a:ext>
            </a:extLst>
          </p:cNvPr>
          <p:cNvSpPr>
            <a:spLocks noGrp="1"/>
          </p:cNvSpPr>
          <p:nvPr>
            <p:ph type="sldNum" sz="quarter" idx="4"/>
          </p:nvPr>
        </p:nvSpPr>
        <p:spPr>
          <a:xfrm>
            <a:off x="11392463" y="6356350"/>
            <a:ext cx="549166" cy="365125"/>
          </a:xfrm>
          <a:prstGeom prst="rect">
            <a:avLst/>
          </a:prstGeom>
        </p:spPr>
        <p:txBody>
          <a:bodyPr vert="horz" lIns="91440" tIns="45720" rIns="91440" bIns="45720" rtlCol="0" anchor="ctr"/>
          <a:lstStyle>
            <a:lvl1pPr algn="r">
              <a:defRPr sz="1000" b="0" i="0">
                <a:solidFill>
                  <a:schemeClr val="bg1"/>
                </a:solidFill>
                <a:latin typeface="Franklin Gothic Book" panose="020B0503020102020204" pitchFamily="34" charset="0"/>
              </a:defRPr>
            </a:lvl1pPr>
          </a:lstStyle>
          <a:p>
            <a:fld id="{D2889D85-1108-4C37-BB0F-A185AD32264E}" type="slidenum">
              <a:rPr lang="en-US" smtClean="0"/>
              <a:pPr/>
              <a:t>‹#›</a:t>
            </a:fld>
            <a:endParaRPr lang="en-US" dirty="0"/>
          </a:p>
        </p:txBody>
      </p:sp>
    </p:spTree>
    <p:extLst>
      <p:ext uri="{BB962C8B-B14F-4D97-AF65-F5344CB8AC3E}">
        <p14:creationId xmlns:p14="http://schemas.microsoft.com/office/powerpoint/2010/main" val="14186875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8719681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910" r:id="rId7"/>
    <p:sldLayoutId id="2147484911" r:id="rId8"/>
    <p:sldLayoutId id="2147484639" r:id="rId9"/>
    <p:sldLayoutId id="2147484603" r:id="rId10"/>
    <p:sldLayoutId id="2147484833" r:id="rId11"/>
    <p:sldLayoutId id="2147484834" r:id="rId12"/>
    <p:sldLayoutId id="2147484835" r:id="rId13"/>
    <p:sldLayoutId id="2147484922" r:id="rId14"/>
    <p:sldLayoutId id="2147484923" r:id="rId15"/>
    <p:sldLayoutId id="2147484924" r:id="rId16"/>
    <p:sldLayoutId id="2147484839" r:id="rId17"/>
    <p:sldLayoutId id="2147484840" r:id="rId18"/>
    <p:sldLayoutId id="2147484841" r:id="rId19"/>
    <p:sldLayoutId id="2147484842" r:id="rId20"/>
    <p:sldLayoutId id="2147484843" r:id="rId21"/>
    <p:sldLayoutId id="2147484931"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5393" r:id="rId33"/>
    <p:sldLayoutId id="2147485394" r:id="rId34"/>
    <p:sldLayoutId id="2147485395" r:id="rId35"/>
    <p:sldLayoutId id="2147485396" r:id="rId36"/>
    <p:sldLayoutId id="2147485397"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xml"/><Relationship Id="rId1" Type="http://schemas.openxmlformats.org/officeDocument/2006/relationships/slideLayout" Target="../slideLayouts/slideLayout35.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4.emf"/><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hyperlink" Target="https://www.nist.gov/cyberframework/critical-infrastructure-resources" TargetMode="External"/><Relationship Id="rId7" Type="http://schemas.openxmlformats.org/officeDocument/2006/relationships/hyperlink" Target="https://cyberx-labs.com/blog/four-considerations-for-making-your-iot-ics-networks-cmmc-compliant/" TargetMode="External"/><Relationship Id="rId2" Type="http://schemas.openxmlformats.org/officeDocument/2006/relationships/hyperlink" Target="https://us-cert.cisa.gov/ncas/alerts/aa20-205a" TargetMode="External"/><Relationship Id="rId1" Type="http://schemas.openxmlformats.org/officeDocument/2006/relationships/slideLayout" Target="../slideLayouts/slideLayout5.xml"/><Relationship Id="rId6" Type="http://schemas.openxmlformats.org/officeDocument/2006/relationships/hyperlink" Target="bhttps://www.hse.gov.uk/foi/internalops/og/og-0086.pdf" TargetMode="External"/><Relationship Id="rId5" Type="http://schemas.openxmlformats.org/officeDocument/2006/relationships/hyperlink" Target="https://cyberx-labs.com/resources/nisd-executive-guide/" TargetMode="External"/><Relationship Id="rId4" Type="http://schemas.openxmlformats.org/officeDocument/2006/relationships/hyperlink" Target="https://cyberx-labs.com/resources/nist-recommendations-for-iot-ics-securi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35.xml"/><Relationship Id="rId5" Type="http://schemas.openxmlformats.org/officeDocument/2006/relationships/image" Target="../media/image14.pn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image" Target="../media/image33.emf"/><Relationship Id="rId1" Type="http://schemas.openxmlformats.org/officeDocument/2006/relationships/slideLayout" Target="../slideLayouts/slideLayout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979539"/>
            <a:ext cx="4167887" cy="553998"/>
          </a:xfrm>
        </p:spPr>
        <p:txBody>
          <a:bodyPr/>
          <a:lstStyle/>
          <a:p>
            <a:r>
              <a:rPr lang="en-US" dirty="0"/>
              <a:t>Defender for IoT</a:t>
            </a:r>
            <a:endParaRPr lang="en-US" dirty="0">
              <a:solidFill>
                <a:srgbClr val="000000"/>
              </a:solidFill>
            </a:endParaRPr>
          </a:p>
        </p:txBody>
      </p:sp>
      <p:sp>
        <p:nvSpPr>
          <p:cNvPr id="5" name="Text Placeholder 4"/>
          <p:cNvSpPr>
            <a:spLocks noGrp="1"/>
          </p:cNvSpPr>
          <p:nvPr>
            <p:ph type="body" sz="quarter" idx="12"/>
          </p:nvPr>
        </p:nvSpPr>
        <p:spPr>
          <a:xfrm>
            <a:off x="582042" y="3962400"/>
            <a:ext cx="4164583" cy="677108"/>
          </a:xfrm>
        </p:spPr>
        <p:txBody>
          <a:bodyPr/>
          <a:lstStyle/>
          <a:p>
            <a:r>
              <a:rPr lang="en-US" dirty="0"/>
              <a:t>100.2 Defender for IoT Architecture Overview</a:t>
            </a:r>
          </a:p>
        </p:txBody>
      </p:sp>
    </p:spTree>
    <p:extLst>
      <p:ext uri="{BB962C8B-B14F-4D97-AF65-F5344CB8AC3E}">
        <p14:creationId xmlns:p14="http://schemas.microsoft.com/office/powerpoint/2010/main" val="363585291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FFF6C2-82E4-CA48-BD56-76A661E6E82D}"/>
              </a:ext>
            </a:extLst>
          </p:cNvPr>
          <p:cNvSpPr/>
          <p:nvPr/>
        </p:nvSpPr>
        <p:spPr>
          <a:xfrm>
            <a:off x="9901736" y="5196539"/>
            <a:ext cx="1015413" cy="6686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23508" rtl="0" eaLnBrk="1" fontAlgn="auto" latinLnBrk="0" hangingPunct="1">
              <a:lnSpc>
                <a:spcPct val="100000"/>
              </a:lnSpc>
              <a:spcBef>
                <a:spcPts val="0"/>
              </a:spcBef>
              <a:spcAft>
                <a:spcPts val="0"/>
              </a:spcAft>
              <a:buClrTx/>
              <a:buSzTx/>
              <a:buFontTx/>
              <a:buNone/>
              <a:tabLst/>
              <a:defRPr/>
            </a:pPr>
            <a:endParaRPr kumimoji="0" lang="en-US" sz="2162" b="0" i="0" u="none" strike="noStrike" kern="1200" cap="none" spc="0" normalizeH="0" baseline="0" noProof="0">
              <a:ln>
                <a:noFill/>
              </a:ln>
              <a:solidFill>
                <a:srgbClr val="FFFFFF"/>
              </a:solidFill>
              <a:effectLst/>
              <a:uLnTx/>
              <a:uFillTx/>
              <a:latin typeface="Arial"/>
              <a:ea typeface="+mn-ea"/>
              <a:cs typeface="+mn-cs"/>
            </a:endParaRPr>
          </a:p>
        </p:txBody>
      </p:sp>
      <p:pic>
        <p:nvPicPr>
          <p:cNvPr id="46" name="Picture 45">
            <a:extLst>
              <a:ext uri="{FF2B5EF4-FFF2-40B4-BE49-F238E27FC236}">
                <a16:creationId xmlns:a16="http://schemas.microsoft.com/office/drawing/2014/main" id="{CADD1FCE-6A3F-C247-A02C-6A07B15BE7D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1680" y="1519286"/>
            <a:ext cx="8735871" cy="4299377"/>
          </a:xfrm>
          <a:prstGeom prst="rect">
            <a:avLst/>
          </a:prstGeom>
        </p:spPr>
      </p:pic>
      <p:sp>
        <p:nvSpPr>
          <p:cNvPr id="52" name="TextBox 51">
            <a:extLst>
              <a:ext uri="{FF2B5EF4-FFF2-40B4-BE49-F238E27FC236}">
                <a16:creationId xmlns:a16="http://schemas.microsoft.com/office/drawing/2014/main" id="{BB32B879-36C1-E74B-8112-92E099C1C460}"/>
              </a:ext>
            </a:extLst>
          </p:cNvPr>
          <p:cNvSpPr txBox="1"/>
          <p:nvPr/>
        </p:nvSpPr>
        <p:spPr>
          <a:xfrm>
            <a:off x="2968338" y="4765435"/>
            <a:ext cx="784262" cy="425053"/>
          </a:xfrm>
          <a:prstGeom prst="rect">
            <a:avLst/>
          </a:prstGeom>
          <a:noFill/>
        </p:spPr>
        <p:txBody>
          <a:bodyPr wrap="square" rtlCol="0">
            <a:spAutoFit/>
          </a:bodyPr>
          <a:lstStyle/>
          <a:p>
            <a:pPr marL="0" marR="0" lvl="0" indent="0" algn="ctr" defTabSz="1097983" rtl="0" eaLnBrk="1" fontAlgn="auto" latinLnBrk="0" hangingPunct="1">
              <a:lnSpc>
                <a:spcPct val="100000"/>
              </a:lnSpc>
              <a:spcBef>
                <a:spcPts val="0"/>
              </a:spcBef>
              <a:spcAft>
                <a:spcPts val="0"/>
              </a:spcAft>
              <a:buClrTx/>
              <a:buSzTx/>
              <a:buFontTx/>
              <a:buNone/>
              <a:tabLst/>
              <a:defRPr/>
            </a:pPr>
            <a:r>
              <a:rPr kumimoji="0" lang="en-US" sz="2162" b="1" i="0" u="none" strike="noStrike" kern="1200" cap="none" spc="0" normalizeH="0" baseline="0" noProof="0" dirty="0">
                <a:ln>
                  <a:noFill/>
                </a:ln>
                <a:solidFill>
                  <a:srgbClr val="1F497D"/>
                </a:solidFill>
                <a:effectLst/>
                <a:uLnTx/>
                <a:uFillTx/>
                <a:latin typeface="Calibri"/>
                <a:ea typeface="+mn-ea"/>
                <a:cs typeface="+mn-cs"/>
              </a:rPr>
              <a:t>L4</a:t>
            </a:r>
          </a:p>
        </p:txBody>
      </p:sp>
      <p:sp>
        <p:nvSpPr>
          <p:cNvPr id="53" name="TextBox 52">
            <a:extLst>
              <a:ext uri="{FF2B5EF4-FFF2-40B4-BE49-F238E27FC236}">
                <a16:creationId xmlns:a16="http://schemas.microsoft.com/office/drawing/2014/main" id="{A42ABF66-38E5-8843-8A24-14856FA8FFB5}"/>
              </a:ext>
            </a:extLst>
          </p:cNvPr>
          <p:cNvSpPr txBox="1"/>
          <p:nvPr/>
        </p:nvSpPr>
        <p:spPr>
          <a:xfrm>
            <a:off x="4158169" y="4765435"/>
            <a:ext cx="784262" cy="425053"/>
          </a:xfrm>
          <a:prstGeom prst="rect">
            <a:avLst/>
          </a:prstGeom>
          <a:noFill/>
        </p:spPr>
        <p:txBody>
          <a:bodyPr wrap="square" rtlCol="0">
            <a:spAutoFit/>
          </a:bodyPr>
          <a:lstStyle/>
          <a:p>
            <a:pPr marL="0" marR="0" lvl="0" indent="0" algn="ctr" defTabSz="1097983" rtl="0" eaLnBrk="1" fontAlgn="auto" latinLnBrk="0" hangingPunct="1">
              <a:lnSpc>
                <a:spcPct val="100000"/>
              </a:lnSpc>
              <a:spcBef>
                <a:spcPts val="0"/>
              </a:spcBef>
              <a:spcAft>
                <a:spcPts val="0"/>
              </a:spcAft>
              <a:buClrTx/>
              <a:buSzTx/>
              <a:buFontTx/>
              <a:buNone/>
              <a:tabLst/>
              <a:defRPr/>
            </a:pPr>
            <a:r>
              <a:rPr kumimoji="0" lang="en-US" sz="2162" b="1" i="0" u="none" strike="noStrike" kern="1200" cap="none" spc="0" normalizeH="0" baseline="0" noProof="0" dirty="0">
                <a:ln>
                  <a:noFill/>
                </a:ln>
                <a:solidFill>
                  <a:srgbClr val="1F497D"/>
                </a:solidFill>
                <a:effectLst/>
                <a:uLnTx/>
                <a:uFillTx/>
                <a:latin typeface="Calibri"/>
                <a:ea typeface="+mn-ea"/>
                <a:cs typeface="+mn-cs"/>
              </a:rPr>
              <a:t>L3</a:t>
            </a:r>
          </a:p>
        </p:txBody>
      </p:sp>
      <p:sp>
        <p:nvSpPr>
          <p:cNvPr id="54" name="TextBox 53">
            <a:extLst>
              <a:ext uri="{FF2B5EF4-FFF2-40B4-BE49-F238E27FC236}">
                <a16:creationId xmlns:a16="http://schemas.microsoft.com/office/drawing/2014/main" id="{BC919396-5BB8-2349-9984-356148F9BC27}"/>
              </a:ext>
            </a:extLst>
          </p:cNvPr>
          <p:cNvSpPr txBox="1"/>
          <p:nvPr/>
        </p:nvSpPr>
        <p:spPr>
          <a:xfrm>
            <a:off x="5785908" y="5803872"/>
            <a:ext cx="784262" cy="425053"/>
          </a:xfrm>
          <a:prstGeom prst="rect">
            <a:avLst/>
          </a:prstGeom>
          <a:solidFill>
            <a:schemeClr val="bg1">
              <a:alpha val="66000"/>
            </a:schemeClr>
          </a:solidFill>
        </p:spPr>
        <p:txBody>
          <a:bodyPr wrap="square" rtlCol="0">
            <a:spAutoFit/>
          </a:bodyPr>
          <a:lstStyle/>
          <a:p>
            <a:pPr marL="0" marR="0" lvl="0" indent="0" algn="ctr" defTabSz="1097983" rtl="0" eaLnBrk="1" fontAlgn="auto" latinLnBrk="0" hangingPunct="1">
              <a:lnSpc>
                <a:spcPct val="100000"/>
              </a:lnSpc>
              <a:spcBef>
                <a:spcPts val="0"/>
              </a:spcBef>
              <a:spcAft>
                <a:spcPts val="0"/>
              </a:spcAft>
              <a:buClrTx/>
              <a:buSzTx/>
              <a:buFontTx/>
              <a:buNone/>
              <a:tabLst/>
              <a:defRPr/>
            </a:pPr>
            <a:r>
              <a:rPr kumimoji="0" lang="en-US" sz="2162" b="1" i="0" u="none" strike="noStrike" kern="1200" cap="none" spc="0" normalizeH="0" baseline="0" noProof="0" dirty="0">
                <a:ln>
                  <a:noFill/>
                </a:ln>
                <a:solidFill>
                  <a:srgbClr val="1F497D"/>
                </a:solidFill>
                <a:effectLst/>
                <a:uLnTx/>
                <a:uFillTx/>
                <a:latin typeface="Calibri"/>
                <a:ea typeface="+mn-ea"/>
                <a:cs typeface="+mn-cs"/>
              </a:rPr>
              <a:t>L2</a:t>
            </a:r>
          </a:p>
        </p:txBody>
      </p:sp>
      <p:sp>
        <p:nvSpPr>
          <p:cNvPr id="55" name="TextBox 54">
            <a:extLst>
              <a:ext uri="{FF2B5EF4-FFF2-40B4-BE49-F238E27FC236}">
                <a16:creationId xmlns:a16="http://schemas.microsoft.com/office/drawing/2014/main" id="{951ADD59-3163-1443-99D7-45487085DE96}"/>
              </a:ext>
            </a:extLst>
          </p:cNvPr>
          <p:cNvSpPr txBox="1"/>
          <p:nvPr/>
        </p:nvSpPr>
        <p:spPr>
          <a:xfrm>
            <a:off x="7291017" y="4765435"/>
            <a:ext cx="784262" cy="425053"/>
          </a:xfrm>
          <a:prstGeom prst="rect">
            <a:avLst/>
          </a:prstGeom>
          <a:noFill/>
        </p:spPr>
        <p:txBody>
          <a:bodyPr wrap="square" rtlCol="0">
            <a:spAutoFit/>
          </a:bodyPr>
          <a:lstStyle/>
          <a:p>
            <a:pPr marL="0" marR="0" lvl="0" indent="0" algn="ctr" defTabSz="1097983" rtl="0" eaLnBrk="1" fontAlgn="auto" latinLnBrk="0" hangingPunct="1">
              <a:lnSpc>
                <a:spcPct val="100000"/>
              </a:lnSpc>
              <a:spcBef>
                <a:spcPts val="0"/>
              </a:spcBef>
              <a:spcAft>
                <a:spcPts val="0"/>
              </a:spcAft>
              <a:buClrTx/>
              <a:buSzTx/>
              <a:buFontTx/>
              <a:buNone/>
              <a:tabLst/>
              <a:defRPr/>
            </a:pPr>
            <a:r>
              <a:rPr kumimoji="0" lang="en-US" sz="2162" b="1" i="0" u="none" strike="noStrike" kern="1200" cap="none" spc="0" normalizeH="0" baseline="0" noProof="0" dirty="0">
                <a:ln>
                  <a:noFill/>
                </a:ln>
                <a:solidFill>
                  <a:srgbClr val="1F497D"/>
                </a:solidFill>
                <a:effectLst/>
                <a:uLnTx/>
                <a:uFillTx/>
                <a:latin typeface="Calibri"/>
                <a:ea typeface="+mn-ea"/>
                <a:cs typeface="+mn-cs"/>
              </a:rPr>
              <a:t>L1</a:t>
            </a:r>
          </a:p>
        </p:txBody>
      </p:sp>
      <p:sp>
        <p:nvSpPr>
          <p:cNvPr id="56" name="TextBox 55">
            <a:extLst>
              <a:ext uri="{FF2B5EF4-FFF2-40B4-BE49-F238E27FC236}">
                <a16:creationId xmlns:a16="http://schemas.microsoft.com/office/drawing/2014/main" id="{FD9063BE-73B8-0645-9AAC-AFBE35C4B3D0}"/>
              </a:ext>
            </a:extLst>
          </p:cNvPr>
          <p:cNvSpPr txBox="1"/>
          <p:nvPr/>
        </p:nvSpPr>
        <p:spPr>
          <a:xfrm>
            <a:off x="8438854" y="4765435"/>
            <a:ext cx="784262" cy="425053"/>
          </a:xfrm>
          <a:prstGeom prst="rect">
            <a:avLst/>
          </a:prstGeom>
          <a:noFill/>
        </p:spPr>
        <p:txBody>
          <a:bodyPr wrap="square" rtlCol="0">
            <a:spAutoFit/>
          </a:bodyPr>
          <a:lstStyle/>
          <a:p>
            <a:pPr marL="0" marR="0" lvl="0" indent="0" algn="ctr" defTabSz="1097983" rtl="0" eaLnBrk="1" fontAlgn="auto" latinLnBrk="0" hangingPunct="1">
              <a:lnSpc>
                <a:spcPct val="100000"/>
              </a:lnSpc>
              <a:spcBef>
                <a:spcPts val="0"/>
              </a:spcBef>
              <a:spcAft>
                <a:spcPts val="0"/>
              </a:spcAft>
              <a:buClrTx/>
              <a:buSzTx/>
              <a:buFontTx/>
              <a:buNone/>
              <a:tabLst/>
              <a:defRPr/>
            </a:pPr>
            <a:r>
              <a:rPr kumimoji="0" lang="en-US" sz="2162" b="1" i="0" u="none" strike="noStrike" kern="1200" cap="none" spc="0" normalizeH="0" baseline="0" noProof="0" dirty="0">
                <a:ln>
                  <a:noFill/>
                </a:ln>
                <a:solidFill>
                  <a:srgbClr val="1F497D"/>
                </a:solidFill>
                <a:effectLst/>
                <a:uLnTx/>
                <a:uFillTx/>
                <a:latin typeface="Calibri"/>
                <a:ea typeface="+mn-ea"/>
                <a:cs typeface="+mn-cs"/>
              </a:rPr>
              <a:t>L0</a:t>
            </a:r>
          </a:p>
        </p:txBody>
      </p:sp>
      <p:sp>
        <p:nvSpPr>
          <p:cNvPr id="6" name="Title 5"/>
          <p:cNvSpPr>
            <a:spLocks noGrp="1"/>
          </p:cNvSpPr>
          <p:nvPr>
            <p:ph type="title"/>
          </p:nvPr>
        </p:nvSpPr>
        <p:spPr>
          <a:xfrm>
            <a:off x="0" y="207808"/>
            <a:ext cx="11333747" cy="553998"/>
          </a:xfrm>
        </p:spPr>
        <p:txBody>
          <a:bodyPr/>
          <a:lstStyle/>
          <a:p>
            <a:pPr algn="r"/>
            <a:r>
              <a:rPr lang="en-US" dirty="0"/>
              <a:t>TRITON Kill Chain Example</a:t>
            </a:r>
            <a:endParaRPr lang="en-US" i="1" dirty="0">
              <a:solidFill>
                <a:srgbClr val="C00000"/>
              </a:solidFill>
            </a:endParaRPr>
          </a:p>
        </p:txBody>
      </p:sp>
      <p:grpSp>
        <p:nvGrpSpPr>
          <p:cNvPr id="102" name="Group 101">
            <a:extLst>
              <a:ext uri="{FF2B5EF4-FFF2-40B4-BE49-F238E27FC236}">
                <a16:creationId xmlns:a16="http://schemas.microsoft.com/office/drawing/2014/main" id="{D5FE3A94-9BBE-CC45-A2F2-C645EB71F335}"/>
              </a:ext>
            </a:extLst>
          </p:cNvPr>
          <p:cNvGrpSpPr/>
          <p:nvPr/>
        </p:nvGrpSpPr>
        <p:grpSpPr>
          <a:xfrm>
            <a:off x="1976965" y="1503145"/>
            <a:ext cx="2769714" cy="2239053"/>
            <a:chOff x="1141617" y="1021709"/>
            <a:chExt cx="2306651" cy="1864710"/>
          </a:xfrm>
        </p:grpSpPr>
        <p:sp>
          <p:nvSpPr>
            <p:cNvPr id="63" name="Oval 62">
              <a:extLst>
                <a:ext uri="{FF2B5EF4-FFF2-40B4-BE49-F238E27FC236}">
                  <a16:creationId xmlns:a16="http://schemas.microsoft.com/office/drawing/2014/main" id="{87C9D58B-A500-6949-AF04-BCAA0EAD5832}"/>
                </a:ext>
              </a:extLst>
            </p:cNvPr>
            <p:cNvSpPr/>
            <p:nvPr/>
          </p:nvSpPr>
          <p:spPr>
            <a:xfrm>
              <a:off x="1755667" y="1943256"/>
              <a:ext cx="1042618" cy="943163"/>
            </a:xfrm>
            <a:prstGeom prst="ellipse">
              <a:avLst/>
            </a:prstGeom>
            <a:noFill/>
            <a:ln w="412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983" rtl="0" eaLnBrk="1" fontAlgn="auto" latinLnBrk="0" hangingPunct="1">
                <a:lnSpc>
                  <a:spcPct val="100000"/>
                </a:lnSpc>
                <a:spcBef>
                  <a:spcPts val="0"/>
                </a:spcBef>
                <a:spcAft>
                  <a:spcPts val="0"/>
                </a:spcAft>
                <a:buClrTx/>
                <a:buSzTx/>
                <a:buFontTx/>
                <a:buNone/>
                <a:tabLst/>
                <a:defRPr/>
              </a:pPr>
              <a:endParaRPr kumimoji="0" lang="en-US" sz="2162" b="0" i="0" u="none" strike="noStrike" kern="1200" cap="none" spc="0" normalizeH="0" baseline="0" noProof="0">
                <a:ln>
                  <a:noFill/>
                </a:ln>
                <a:solidFill>
                  <a:prstClr val="white"/>
                </a:solidFill>
                <a:effectLst/>
                <a:uLnTx/>
                <a:uFillTx/>
                <a:latin typeface="Calibri"/>
                <a:ea typeface="+mn-ea"/>
                <a:cs typeface="+mn-cs"/>
              </a:endParaRPr>
            </a:p>
          </p:txBody>
        </p:sp>
        <p:sp>
          <p:nvSpPr>
            <p:cNvPr id="64" name="TextBox 63">
              <a:extLst>
                <a:ext uri="{FF2B5EF4-FFF2-40B4-BE49-F238E27FC236}">
                  <a16:creationId xmlns:a16="http://schemas.microsoft.com/office/drawing/2014/main" id="{2B632AE3-BC2A-9547-A00B-B7B8DAFBC187}"/>
                </a:ext>
              </a:extLst>
            </p:cNvPr>
            <p:cNvSpPr txBox="1"/>
            <p:nvPr/>
          </p:nvSpPr>
          <p:spPr>
            <a:xfrm>
              <a:off x="1141617" y="1355076"/>
              <a:ext cx="2306651" cy="353989"/>
            </a:xfrm>
            <a:prstGeom prst="rect">
              <a:avLst/>
            </a:prstGeom>
            <a:noFill/>
          </p:spPr>
          <p:txBody>
            <a:bodyPr wrap="square" rtlCol="0">
              <a:spAutoFit/>
            </a:bodyPr>
            <a:lstStyle/>
            <a:p>
              <a:pPr marL="0" marR="0" lvl="0" indent="0" algn="ctr" defTabSz="1097983" rtl="0" eaLnBrk="1" fontAlgn="auto" latinLnBrk="0" hangingPunct="1">
                <a:lnSpc>
                  <a:spcPct val="100000"/>
                </a:lnSpc>
                <a:spcBef>
                  <a:spcPts val="0"/>
                </a:spcBef>
                <a:spcAft>
                  <a:spcPts val="0"/>
                </a:spcAft>
                <a:buClrTx/>
                <a:buSzTx/>
                <a:buFontTx/>
                <a:buNone/>
                <a:tabLst/>
                <a:defRPr/>
              </a:pPr>
              <a:r>
                <a:rPr kumimoji="0" lang="en-US" sz="2162" b="1" i="0" u="none" strike="noStrike" kern="1200" cap="none" spc="0" normalizeH="0" baseline="0" noProof="0" dirty="0">
                  <a:ln>
                    <a:noFill/>
                  </a:ln>
                  <a:solidFill>
                    <a:srgbClr val="C00000"/>
                  </a:solidFill>
                  <a:effectLst/>
                  <a:uLnTx/>
                  <a:uFillTx/>
                  <a:latin typeface="Calibri"/>
                  <a:ea typeface="+mn-ea"/>
                  <a:cs typeface="+mn-cs"/>
                </a:rPr>
                <a:t>Steal credentials</a:t>
              </a:r>
            </a:p>
          </p:txBody>
        </p:sp>
        <p:grpSp>
          <p:nvGrpSpPr>
            <p:cNvPr id="65" name="Group 64">
              <a:extLst>
                <a:ext uri="{FF2B5EF4-FFF2-40B4-BE49-F238E27FC236}">
                  <a16:creationId xmlns:a16="http://schemas.microsoft.com/office/drawing/2014/main" id="{4A61247B-0DEF-E348-8067-47BC6314100F}"/>
                </a:ext>
              </a:extLst>
            </p:cNvPr>
            <p:cNvGrpSpPr/>
            <p:nvPr/>
          </p:nvGrpSpPr>
          <p:grpSpPr>
            <a:xfrm>
              <a:off x="2066260" y="1021709"/>
              <a:ext cx="370703" cy="353989"/>
              <a:chOff x="3299254" y="1248032"/>
              <a:chExt cx="370703" cy="353989"/>
            </a:xfrm>
          </p:grpSpPr>
          <p:sp>
            <p:nvSpPr>
              <p:cNvPr id="66" name="Oval 65">
                <a:extLst>
                  <a:ext uri="{FF2B5EF4-FFF2-40B4-BE49-F238E27FC236}">
                    <a16:creationId xmlns:a16="http://schemas.microsoft.com/office/drawing/2014/main" id="{FD677710-BA42-3D4E-8C7E-92EB27DDD5AD}"/>
                  </a:ext>
                </a:extLst>
              </p:cNvPr>
              <p:cNvSpPr/>
              <p:nvPr/>
            </p:nvSpPr>
            <p:spPr>
              <a:xfrm>
                <a:off x="3299254" y="1260389"/>
                <a:ext cx="370703" cy="32127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983" rtl="0" eaLnBrk="1" fontAlgn="auto" latinLnBrk="0" hangingPunct="1">
                  <a:lnSpc>
                    <a:spcPct val="100000"/>
                  </a:lnSpc>
                  <a:spcBef>
                    <a:spcPts val="0"/>
                  </a:spcBef>
                  <a:spcAft>
                    <a:spcPts val="0"/>
                  </a:spcAft>
                  <a:buClrTx/>
                  <a:buSzTx/>
                  <a:buFontTx/>
                  <a:buNone/>
                  <a:tabLst/>
                  <a:defRPr/>
                </a:pPr>
                <a:endParaRPr kumimoji="0" lang="en-US" sz="2162" b="0" i="0" u="none" strike="noStrike" kern="1200" cap="none" spc="0" normalizeH="0" baseline="0" noProof="0">
                  <a:ln>
                    <a:noFill/>
                  </a:ln>
                  <a:solidFill>
                    <a:prstClr val="white"/>
                  </a:solidFill>
                  <a:effectLst/>
                  <a:uLnTx/>
                  <a:uFillTx/>
                  <a:latin typeface="Calibri"/>
                  <a:ea typeface="+mn-ea"/>
                  <a:cs typeface="+mn-cs"/>
                </a:endParaRPr>
              </a:p>
            </p:txBody>
          </p:sp>
          <p:sp>
            <p:nvSpPr>
              <p:cNvPr id="67" name="TextBox 66">
                <a:extLst>
                  <a:ext uri="{FF2B5EF4-FFF2-40B4-BE49-F238E27FC236}">
                    <a16:creationId xmlns:a16="http://schemas.microsoft.com/office/drawing/2014/main" id="{B1A46B04-B229-0E4C-9789-B807C6038CF2}"/>
                  </a:ext>
                </a:extLst>
              </p:cNvPr>
              <p:cNvSpPr txBox="1"/>
              <p:nvPr/>
            </p:nvSpPr>
            <p:spPr>
              <a:xfrm>
                <a:off x="3344980" y="1248032"/>
                <a:ext cx="284207" cy="353989"/>
              </a:xfrm>
              <a:prstGeom prst="rect">
                <a:avLst/>
              </a:prstGeom>
              <a:noFill/>
            </p:spPr>
            <p:txBody>
              <a:bodyPr wrap="square" rtlCol="0">
                <a:spAutoFit/>
              </a:bodyPr>
              <a:lstStyle/>
              <a:p>
                <a:pPr marL="0" marR="0" lvl="0" indent="0" algn="ctr" defTabSz="1097983" rtl="0" eaLnBrk="1" fontAlgn="auto" latinLnBrk="0" hangingPunct="1">
                  <a:lnSpc>
                    <a:spcPct val="100000"/>
                  </a:lnSpc>
                  <a:spcBef>
                    <a:spcPts val="0"/>
                  </a:spcBef>
                  <a:spcAft>
                    <a:spcPts val="0"/>
                  </a:spcAft>
                  <a:buClrTx/>
                  <a:buSzTx/>
                  <a:buFontTx/>
                  <a:buNone/>
                  <a:tabLst/>
                  <a:defRPr/>
                </a:pPr>
                <a:r>
                  <a:rPr kumimoji="0" lang="en-US" sz="2162" b="1" i="0" u="none" strike="noStrike" kern="1200" cap="none" spc="0" normalizeH="0" baseline="0" noProof="0" dirty="0">
                    <a:ln>
                      <a:noFill/>
                    </a:ln>
                    <a:solidFill>
                      <a:prstClr val="white"/>
                    </a:solidFill>
                    <a:effectLst/>
                    <a:uLnTx/>
                    <a:uFillTx/>
                    <a:latin typeface="Calibri"/>
                    <a:ea typeface="+mn-ea"/>
                    <a:cs typeface="+mn-cs"/>
                  </a:rPr>
                  <a:t>1</a:t>
                </a:r>
              </a:p>
            </p:txBody>
          </p:sp>
        </p:grpSp>
      </p:grpSp>
      <p:grpSp>
        <p:nvGrpSpPr>
          <p:cNvPr id="103" name="Group 102">
            <a:extLst>
              <a:ext uri="{FF2B5EF4-FFF2-40B4-BE49-F238E27FC236}">
                <a16:creationId xmlns:a16="http://schemas.microsoft.com/office/drawing/2014/main" id="{7DFEB6DB-81B3-2448-A093-F49A779D382A}"/>
              </a:ext>
            </a:extLst>
          </p:cNvPr>
          <p:cNvGrpSpPr/>
          <p:nvPr/>
        </p:nvGrpSpPr>
        <p:grpSpPr>
          <a:xfrm>
            <a:off x="3762323" y="1094290"/>
            <a:ext cx="4172430" cy="833907"/>
            <a:chOff x="2628484" y="681210"/>
            <a:chExt cx="3474850" cy="694488"/>
          </a:xfrm>
        </p:grpSpPr>
        <p:sp>
          <p:nvSpPr>
            <p:cNvPr id="69" name="TextBox 68">
              <a:extLst>
                <a:ext uri="{FF2B5EF4-FFF2-40B4-BE49-F238E27FC236}">
                  <a16:creationId xmlns:a16="http://schemas.microsoft.com/office/drawing/2014/main" id="{91F4619C-B7B9-F94A-84CB-1742098BDD58}"/>
                </a:ext>
              </a:extLst>
            </p:cNvPr>
            <p:cNvSpPr txBox="1"/>
            <p:nvPr/>
          </p:nvSpPr>
          <p:spPr>
            <a:xfrm>
              <a:off x="3255020" y="681210"/>
              <a:ext cx="2848314" cy="353989"/>
            </a:xfrm>
            <a:prstGeom prst="rect">
              <a:avLst/>
            </a:prstGeom>
            <a:noFill/>
          </p:spPr>
          <p:txBody>
            <a:bodyPr wrap="square" rtlCol="0">
              <a:spAutoFit/>
            </a:bodyPr>
            <a:lstStyle/>
            <a:p>
              <a:pPr marL="0" marR="0" lvl="0" indent="0" algn="ctr" defTabSz="1097983" rtl="0" eaLnBrk="1" fontAlgn="auto" latinLnBrk="0" hangingPunct="1">
                <a:lnSpc>
                  <a:spcPct val="100000"/>
                </a:lnSpc>
                <a:spcBef>
                  <a:spcPts val="0"/>
                </a:spcBef>
                <a:spcAft>
                  <a:spcPts val="0"/>
                </a:spcAft>
                <a:buClrTx/>
                <a:buSzTx/>
                <a:buFontTx/>
                <a:buNone/>
                <a:tabLst/>
                <a:defRPr/>
              </a:pPr>
              <a:r>
                <a:rPr kumimoji="0" lang="en-US" sz="2162" b="1" i="0" u="none" strike="noStrike" kern="1200" cap="none" spc="0" normalizeH="0" baseline="0" noProof="0" dirty="0">
                  <a:ln>
                    <a:noFill/>
                  </a:ln>
                  <a:solidFill>
                    <a:srgbClr val="C00000"/>
                  </a:solidFill>
                  <a:effectLst/>
                  <a:uLnTx/>
                  <a:uFillTx/>
                  <a:latin typeface="Calibri"/>
                  <a:ea typeface="+mn-ea"/>
                  <a:cs typeface="+mn-cs"/>
                </a:rPr>
                <a:t>Deploy PC malware</a:t>
              </a:r>
            </a:p>
          </p:txBody>
        </p:sp>
        <p:grpSp>
          <p:nvGrpSpPr>
            <p:cNvPr id="75" name="Group 74">
              <a:extLst>
                <a:ext uri="{FF2B5EF4-FFF2-40B4-BE49-F238E27FC236}">
                  <a16:creationId xmlns:a16="http://schemas.microsoft.com/office/drawing/2014/main" id="{CFA7FDC3-C821-7649-8CAA-35E30165BF2C}"/>
                </a:ext>
              </a:extLst>
            </p:cNvPr>
            <p:cNvGrpSpPr/>
            <p:nvPr/>
          </p:nvGrpSpPr>
          <p:grpSpPr>
            <a:xfrm>
              <a:off x="3750004" y="1021709"/>
              <a:ext cx="370703" cy="353989"/>
              <a:chOff x="3144087" y="823065"/>
              <a:chExt cx="370703" cy="353989"/>
            </a:xfrm>
          </p:grpSpPr>
          <p:sp>
            <p:nvSpPr>
              <p:cNvPr id="73" name="Oval 72">
                <a:extLst>
                  <a:ext uri="{FF2B5EF4-FFF2-40B4-BE49-F238E27FC236}">
                    <a16:creationId xmlns:a16="http://schemas.microsoft.com/office/drawing/2014/main" id="{295EDDED-0198-F641-810B-0E387620E86B}"/>
                  </a:ext>
                </a:extLst>
              </p:cNvPr>
              <p:cNvSpPr/>
              <p:nvPr/>
            </p:nvSpPr>
            <p:spPr>
              <a:xfrm>
                <a:off x="3144087" y="835422"/>
                <a:ext cx="370703" cy="32127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983" rtl="0" eaLnBrk="1" fontAlgn="auto" latinLnBrk="0" hangingPunct="1">
                  <a:lnSpc>
                    <a:spcPct val="100000"/>
                  </a:lnSpc>
                  <a:spcBef>
                    <a:spcPts val="0"/>
                  </a:spcBef>
                  <a:spcAft>
                    <a:spcPts val="0"/>
                  </a:spcAft>
                  <a:buClrTx/>
                  <a:buSzTx/>
                  <a:buFontTx/>
                  <a:buNone/>
                  <a:tabLst/>
                  <a:defRPr/>
                </a:pPr>
                <a:endParaRPr kumimoji="0" lang="en-US" sz="2162" b="0" i="0" u="none" strike="noStrike" kern="1200" cap="none" spc="0" normalizeH="0" baseline="0" noProof="0">
                  <a:ln>
                    <a:noFill/>
                  </a:ln>
                  <a:solidFill>
                    <a:prstClr val="white"/>
                  </a:solidFill>
                  <a:effectLst/>
                  <a:uLnTx/>
                  <a:uFillTx/>
                  <a:latin typeface="Calibri"/>
                  <a:ea typeface="+mn-ea"/>
                  <a:cs typeface="+mn-cs"/>
                </a:endParaRPr>
              </a:p>
            </p:txBody>
          </p:sp>
          <p:sp>
            <p:nvSpPr>
              <p:cNvPr id="74" name="TextBox 73">
                <a:extLst>
                  <a:ext uri="{FF2B5EF4-FFF2-40B4-BE49-F238E27FC236}">
                    <a16:creationId xmlns:a16="http://schemas.microsoft.com/office/drawing/2014/main" id="{6FDB4D50-95D0-CC4B-8376-760526C5B808}"/>
                  </a:ext>
                </a:extLst>
              </p:cNvPr>
              <p:cNvSpPr txBox="1"/>
              <p:nvPr/>
            </p:nvSpPr>
            <p:spPr>
              <a:xfrm>
                <a:off x="3181156" y="823065"/>
                <a:ext cx="284207" cy="353989"/>
              </a:xfrm>
              <a:prstGeom prst="rect">
                <a:avLst/>
              </a:prstGeom>
              <a:noFill/>
            </p:spPr>
            <p:txBody>
              <a:bodyPr wrap="square" rtlCol="0">
                <a:spAutoFit/>
              </a:bodyPr>
              <a:lstStyle/>
              <a:p>
                <a:pPr marL="0" marR="0" lvl="0" indent="0" algn="l" defTabSz="1097983" rtl="0" eaLnBrk="1" fontAlgn="auto" latinLnBrk="0" hangingPunct="1">
                  <a:lnSpc>
                    <a:spcPct val="100000"/>
                  </a:lnSpc>
                  <a:spcBef>
                    <a:spcPts val="0"/>
                  </a:spcBef>
                  <a:spcAft>
                    <a:spcPts val="0"/>
                  </a:spcAft>
                  <a:buClrTx/>
                  <a:buSzTx/>
                  <a:buFontTx/>
                  <a:buNone/>
                  <a:tabLst/>
                  <a:defRPr/>
                </a:pPr>
                <a:r>
                  <a:rPr kumimoji="0" lang="en-US" sz="2162" b="1" i="0" u="none" strike="noStrike" kern="1200" cap="none" spc="0" normalizeH="0" baseline="0" noProof="0" dirty="0">
                    <a:ln>
                      <a:noFill/>
                    </a:ln>
                    <a:solidFill>
                      <a:prstClr val="white"/>
                    </a:solidFill>
                    <a:effectLst/>
                    <a:uLnTx/>
                    <a:uFillTx/>
                    <a:latin typeface="Calibri"/>
                    <a:ea typeface="+mn-ea"/>
                    <a:cs typeface="+mn-cs"/>
                  </a:rPr>
                  <a:t>2</a:t>
                </a:r>
              </a:p>
            </p:txBody>
          </p:sp>
        </p:grpSp>
        <p:cxnSp>
          <p:nvCxnSpPr>
            <p:cNvPr id="91" name="Straight Arrow Connector 90">
              <a:extLst>
                <a:ext uri="{FF2B5EF4-FFF2-40B4-BE49-F238E27FC236}">
                  <a16:creationId xmlns:a16="http://schemas.microsoft.com/office/drawing/2014/main" id="{E929D939-6CA1-9A42-BA33-61A0E3D07F22}"/>
                </a:ext>
              </a:extLst>
            </p:cNvPr>
            <p:cNvCxnSpPr/>
            <p:nvPr/>
          </p:nvCxnSpPr>
          <p:spPr>
            <a:xfrm>
              <a:off x="2628484" y="1206667"/>
              <a:ext cx="986972" cy="0"/>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04" name="Group 103">
            <a:extLst>
              <a:ext uri="{FF2B5EF4-FFF2-40B4-BE49-F238E27FC236}">
                <a16:creationId xmlns:a16="http://schemas.microsoft.com/office/drawing/2014/main" id="{329C655B-2F74-9E4C-8F78-9CD01DF600FB}"/>
              </a:ext>
            </a:extLst>
          </p:cNvPr>
          <p:cNvGrpSpPr/>
          <p:nvPr/>
        </p:nvGrpSpPr>
        <p:grpSpPr>
          <a:xfrm>
            <a:off x="6664813" y="1503144"/>
            <a:ext cx="2978465" cy="790066"/>
            <a:chOff x="5045714" y="1021709"/>
            <a:chExt cx="2480501" cy="657977"/>
          </a:xfrm>
        </p:grpSpPr>
        <p:grpSp>
          <p:nvGrpSpPr>
            <p:cNvPr id="76" name="Group 75">
              <a:extLst>
                <a:ext uri="{FF2B5EF4-FFF2-40B4-BE49-F238E27FC236}">
                  <a16:creationId xmlns:a16="http://schemas.microsoft.com/office/drawing/2014/main" id="{0D6E4DED-8897-C643-8D2E-07813DF67DF8}"/>
                </a:ext>
              </a:extLst>
            </p:cNvPr>
            <p:cNvGrpSpPr/>
            <p:nvPr/>
          </p:nvGrpSpPr>
          <p:grpSpPr>
            <a:xfrm>
              <a:off x="5665103" y="1021709"/>
              <a:ext cx="370703" cy="353989"/>
              <a:chOff x="3144087" y="823065"/>
              <a:chExt cx="370703" cy="353989"/>
            </a:xfrm>
          </p:grpSpPr>
          <p:sp>
            <p:nvSpPr>
              <p:cNvPr id="77" name="Oval 76">
                <a:extLst>
                  <a:ext uri="{FF2B5EF4-FFF2-40B4-BE49-F238E27FC236}">
                    <a16:creationId xmlns:a16="http://schemas.microsoft.com/office/drawing/2014/main" id="{CEDD41E3-B849-544F-9F7E-865A1CFB6675}"/>
                  </a:ext>
                </a:extLst>
              </p:cNvPr>
              <p:cNvSpPr/>
              <p:nvPr/>
            </p:nvSpPr>
            <p:spPr>
              <a:xfrm>
                <a:off x="3144087" y="835422"/>
                <a:ext cx="370703" cy="32127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983" rtl="0" eaLnBrk="1" fontAlgn="auto" latinLnBrk="0" hangingPunct="1">
                  <a:lnSpc>
                    <a:spcPct val="100000"/>
                  </a:lnSpc>
                  <a:spcBef>
                    <a:spcPts val="0"/>
                  </a:spcBef>
                  <a:spcAft>
                    <a:spcPts val="0"/>
                  </a:spcAft>
                  <a:buClrTx/>
                  <a:buSzTx/>
                  <a:buFontTx/>
                  <a:buNone/>
                  <a:tabLst/>
                  <a:defRPr/>
                </a:pPr>
                <a:endParaRPr kumimoji="0" lang="en-US" sz="2162" b="0" i="0" u="none" strike="noStrike" kern="1200" cap="none" spc="0" normalizeH="0" baseline="0" noProof="0">
                  <a:ln>
                    <a:noFill/>
                  </a:ln>
                  <a:solidFill>
                    <a:prstClr val="white"/>
                  </a:solidFill>
                  <a:effectLst/>
                  <a:uLnTx/>
                  <a:uFillTx/>
                  <a:latin typeface="Calibri"/>
                  <a:ea typeface="+mn-ea"/>
                  <a:cs typeface="+mn-cs"/>
                </a:endParaRPr>
              </a:p>
            </p:txBody>
          </p:sp>
          <p:sp>
            <p:nvSpPr>
              <p:cNvPr id="78" name="TextBox 77">
                <a:extLst>
                  <a:ext uri="{FF2B5EF4-FFF2-40B4-BE49-F238E27FC236}">
                    <a16:creationId xmlns:a16="http://schemas.microsoft.com/office/drawing/2014/main" id="{CFB77348-FADB-8044-9D35-94FF0BFC156A}"/>
                  </a:ext>
                </a:extLst>
              </p:cNvPr>
              <p:cNvSpPr txBox="1"/>
              <p:nvPr/>
            </p:nvSpPr>
            <p:spPr>
              <a:xfrm>
                <a:off x="3181156" y="823065"/>
                <a:ext cx="284207" cy="353989"/>
              </a:xfrm>
              <a:prstGeom prst="rect">
                <a:avLst/>
              </a:prstGeom>
              <a:noFill/>
            </p:spPr>
            <p:txBody>
              <a:bodyPr wrap="square" rtlCol="0">
                <a:spAutoFit/>
              </a:bodyPr>
              <a:lstStyle/>
              <a:p>
                <a:pPr marL="0" marR="0" lvl="0" indent="0" algn="l" defTabSz="1097983" rtl="0" eaLnBrk="1" fontAlgn="auto" latinLnBrk="0" hangingPunct="1">
                  <a:lnSpc>
                    <a:spcPct val="100000"/>
                  </a:lnSpc>
                  <a:spcBef>
                    <a:spcPts val="0"/>
                  </a:spcBef>
                  <a:spcAft>
                    <a:spcPts val="0"/>
                  </a:spcAft>
                  <a:buClrTx/>
                  <a:buSzTx/>
                  <a:buFontTx/>
                  <a:buNone/>
                  <a:tabLst/>
                  <a:defRPr/>
                </a:pPr>
                <a:r>
                  <a:rPr kumimoji="0" lang="en-US" sz="2162" b="1" i="0" u="none" strike="noStrike" kern="1200" cap="none" spc="0" normalizeH="0" baseline="0" noProof="0" dirty="0">
                    <a:ln>
                      <a:noFill/>
                    </a:ln>
                    <a:solidFill>
                      <a:prstClr val="white"/>
                    </a:solidFill>
                    <a:effectLst/>
                    <a:uLnTx/>
                    <a:uFillTx/>
                    <a:latin typeface="Calibri"/>
                    <a:ea typeface="+mn-ea"/>
                    <a:cs typeface="+mn-cs"/>
                  </a:rPr>
                  <a:t>3</a:t>
                </a:r>
              </a:p>
            </p:txBody>
          </p:sp>
        </p:grpSp>
        <p:sp>
          <p:nvSpPr>
            <p:cNvPr id="79" name="TextBox 78">
              <a:extLst>
                <a:ext uri="{FF2B5EF4-FFF2-40B4-BE49-F238E27FC236}">
                  <a16:creationId xmlns:a16="http://schemas.microsoft.com/office/drawing/2014/main" id="{A5590DED-64BA-9A46-A335-75BEE62A6E3F}"/>
                </a:ext>
              </a:extLst>
            </p:cNvPr>
            <p:cNvSpPr txBox="1"/>
            <p:nvPr/>
          </p:nvSpPr>
          <p:spPr>
            <a:xfrm>
              <a:off x="5045714" y="1325696"/>
              <a:ext cx="2480501" cy="353990"/>
            </a:xfrm>
            <a:prstGeom prst="rect">
              <a:avLst/>
            </a:prstGeom>
            <a:noFill/>
          </p:spPr>
          <p:txBody>
            <a:bodyPr wrap="square" rtlCol="0">
              <a:spAutoFit/>
            </a:bodyPr>
            <a:lstStyle/>
            <a:p>
              <a:pPr marL="0" marR="0" lvl="0" indent="0" algn="ctr" defTabSz="1097983" rtl="0" eaLnBrk="1" fontAlgn="auto" latinLnBrk="0" hangingPunct="1">
                <a:lnSpc>
                  <a:spcPct val="100000"/>
                </a:lnSpc>
                <a:spcBef>
                  <a:spcPts val="0"/>
                </a:spcBef>
                <a:spcAft>
                  <a:spcPts val="0"/>
                </a:spcAft>
                <a:buClrTx/>
                <a:buSzTx/>
                <a:buFontTx/>
                <a:buNone/>
                <a:tabLst/>
                <a:defRPr/>
              </a:pPr>
              <a:r>
                <a:rPr kumimoji="0" lang="en-US" sz="2162" b="1" i="0" u="none" strike="noStrike" kern="1200" cap="none" spc="0" normalizeH="0" baseline="0" noProof="0" dirty="0">
                  <a:ln>
                    <a:noFill/>
                  </a:ln>
                  <a:solidFill>
                    <a:srgbClr val="C00000"/>
                  </a:solidFill>
                  <a:effectLst/>
                  <a:uLnTx/>
                  <a:uFillTx/>
                  <a:latin typeface="Calibri"/>
                  <a:ea typeface="+mn-ea"/>
                  <a:cs typeface="+mn-cs"/>
                </a:rPr>
                <a:t>Install RAT in safety PLC</a:t>
              </a:r>
            </a:p>
          </p:txBody>
        </p:sp>
      </p:grpSp>
      <p:grpSp>
        <p:nvGrpSpPr>
          <p:cNvPr id="105" name="Group 104">
            <a:extLst>
              <a:ext uri="{FF2B5EF4-FFF2-40B4-BE49-F238E27FC236}">
                <a16:creationId xmlns:a16="http://schemas.microsoft.com/office/drawing/2014/main" id="{FFD18152-E953-CE47-A0E1-4D3621817454}"/>
              </a:ext>
            </a:extLst>
          </p:cNvPr>
          <p:cNvGrpSpPr/>
          <p:nvPr/>
        </p:nvGrpSpPr>
        <p:grpSpPr>
          <a:xfrm>
            <a:off x="8046157" y="1448025"/>
            <a:ext cx="3529732" cy="3222291"/>
            <a:chOff x="6196113" y="975805"/>
            <a:chExt cx="2939603" cy="2683562"/>
          </a:xfrm>
        </p:grpSpPr>
        <p:grpSp>
          <p:nvGrpSpPr>
            <p:cNvPr id="81" name="Group 80">
              <a:extLst>
                <a:ext uri="{FF2B5EF4-FFF2-40B4-BE49-F238E27FC236}">
                  <a16:creationId xmlns:a16="http://schemas.microsoft.com/office/drawing/2014/main" id="{E0E013FD-0BA9-6B4C-9575-D8B29BFBF3D2}"/>
                </a:ext>
              </a:extLst>
            </p:cNvPr>
            <p:cNvGrpSpPr/>
            <p:nvPr/>
          </p:nvGrpSpPr>
          <p:grpSpPr>
            <a:xfrm>
              <a:off x="8088316" y="975805"/>
              <a:ext cx="370703" cy="353989"/>
              <a:chOff x="3144087" y="823065"/>
              <a:chExt cx="370703" cy="353989"/>
            </a:xfrm>
          </p:grpSpPr>
          <p:sp>
            <p:nvSpPr>
              <p:cNvPr id="82" name="Oval 81">
                <a:extLst>
                  <a:ext uri="{FF2B5EF4-FFF2-40B4-BE49-F238E27FC236}">
                    <a16:creationId xmlns:a16="http://schemas.microsoft.com/office/drawing/2014/main" id="{A1455050-2AEA-534F-B461-9C2A8FB1AEB7}"/>
                  </a:ext>
                </a:extLst>
              </p:cNvPr>
              <p:cNvSpPr/>
              <p:nvPr/>
            </p:nvSpPr>
            <p:spPr>
              <a:xfrm>
                <a:off x="3144087" y="835422"/>
                <a:ext cx="370703" cy="32127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983" rtl="0" eaLnBrk="1" fontAlgn="auto" latinLnBrk="0" hangingPunct="1">
                  <a:lnSpc>
                    <a:spcPct val="100000"/>
                  </a:lnSpc>
                  <a:spcBef>
                    <a:spcPts val="0"/>
                  </a:spcBef>
                  <a:spcAft>
                    <a:spcPts val="0"/>
                  </a:spcAft>
                  <a:buClrTx/>
                  <a:buSzTx/>
                  <a:buFontTx/>
                  <a:buNone/>
                  <a:tabLst/>
                  <a:defRPr/>
                </a:pPr>
                <a:endParaRPr kumimoji="0" lang="en-US" sz="2162" b="0" i="0" u="none" strike="noStrike" kern="1200" cap="none" spc="0" normalizeH="0" baseline="0" noProof="0">
                  <a:ln>
                    <a:noFill/>
                  </a:ln>
                  <a:solidFill>
                    <a:prstClr val="white"/>
                  </a:solidFill>
                  <a:effectLst/>
                  <a:uLnTx/>
                  <a:uFillTx/>
                  <a:latin typeface="Calibri"/>
                  <a:ea typeface="+mn-ea"/>
                  <a:cs typeface="+mn-cs"/>
                </a:endParaRPr>
              </a:p>
            </p:txBody>
          </p:sp>
          <p:sp>
            <p:nvSpPr>
              <p:cNvPr id="83" name="TextBox 82">
                <a:extLst>
                  <a:ext uri="{FF2B5EF4-FFF2-40B4-BE49-F238E27FC236}">
                    <a16:creationId xmlns:a16="http://schemas.microsoft.com/office/drawing/2014/main" id="{4C9214B1-F480-634C-8E12-4107803D2175}"/>
                  </a:ext>
                </a:extLst>
              </p:cNvPr>
              <p:cNvSpPr txBox="1"/>
              <p:nvPr/>
            </p:nvSpPr>
            <p:spPr>
              <a:xfrm>
                <a:off x="3173502" y="823065"/>
                <a:ext cx="284207" cy="353989"/>
              </a:xfrm>
              <a:prstGeom prst="rect">
                <a:avLst/>
              </a:prstGeom>
              <a:noFill/>
            </p:spPr>
            <p:txBody>
              <a:bodyPr wrap="square" rtlCol="0">
                <a:spAutoFit/>
              </a:bodyPr>
              <a:lstStyle/>
              <a:p>
                <a:pPr marL="0" marR="0" lvl="0" indent="0" algn="l" defTabSz="1097983" rtl="0" eaLnBrk="1" fontAlgn="auto" latinLnBrk="0" hangingPunct="1">
                  <a:lnSpc>
                    <a:spcPct val="100000"/>
                  </a:lnSpc>
                  <a:spcBef>
                    <a:spcPts val="0"/>
                  </a:spcBef>
                  <a:spcAft>
                    <a:spcPts val="0"/>
                  </a:spcAft>
                  <a:buClrTx/>
                  <a:buSzTx/>
                  <a:buFontTx/>
                  <a:buNone/>
                  <a:tabLst/>
                  <a:defRPr/>
                </a:pPr>
                <a:r>
                  <a:rPr kumimoji="0" lang="en-US" sz="2162" b="1" i="0" u="none" strike="noStrike" kern="1200" cap="none" spc="0" normalizeH="0" baseline="0" noProof="0" dirty="0">
                    <a:ln>
                      <a:noFill/>
                    </a:ln>
                    <a:solidFill>
                      <a:prstClr val="white"/>
                    </a:solidFill>
                    <a:effectLst/>
                    <a:uLnTx/>
                    <a:uFillTx/>
                    <a:latin typeface="Calibri"/>
                    <a:ea typeface="+mn-ea"/>
                    <a:cs typeface="+mn-cs"/>
                  </a:rPr>
                  <a:t>4</a:t>
                </a:r>
              </a:p>
            </p:txBody>
          </p:sp>
        </p:grpSp>
        <p:pic>
          <p:nvPicPr>
            <p:cNvPr id="86" name="Picture 85">
              <a:extLst>
                <a:ext uri="{FF2B5EF4-FFF2-40B4-BE49-F238E27FC236}">
                  <a16:creationId xmlns:a16="http://schemas.microsoft.com/office/drawing/2014/main" id="{B283A80A-10B0-E64C-8787-851CB966E8F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03206" y="2353134"/>
              <a:ext cx="913256" cy="1306233"/>
            </a:xfrm>
            <a:prstGeom prst="rect">
              <a:avLst/>
            </a:prstGeom>
            <a:ln>
              <a:solidFill>
                <a:schemeClr val="bg1">
                  <a:lumMod val="50000"/>
                </a:schemeClr>
              </a:solidFill>
            </a:ln>
            <a:effectLst>
              <a:outerShdw blurRad="50800" dist="76200" dir="2700000" algn="tl" rotWithShape="0">
                <a:schemeClr val="bg1">
                  <a:lumMod val="50000"/>
                  <a:alpha val="40000"/>
                </a:schemeClr>
              </a:outerShdw>
            </a:effectLst>
          </p:spPr>
        </p:pic>
        <p:sp>
          <p:nvSpPr>
            <p:cNvPr id="87" name="Rectangle 86">
              <a:extLst>
                <a:ext uri="{FF2B5EF4-FFF2-40B4-BE49-F238E27FC236}">
                  <a16:creationId xmlns:a16="http://schemas.microsoft.com/office/drawing/2014/main" id="{95FD7D45-CF87-934F-A48E-F61A24ACDDEC}"/>
                </a:ext>
              </a:extLst>
            </p:cNvPr>
            <p:cNvSpPr/>
            <p:nvPr/>
          </p:nvSpPr>
          <p:spPr>
            <a:xfrm>
              <a:off x="7383952" y="1405682"/>
              <a:ext cx="1751764" cy="908174"/>
            </a:xfrm>
            <a:prstGeom prst="rect">
              <a:avLst/>
            </a:prstGeom>
          </p:spPr>
          <p:txBody>
            <a:bodyPr wrap="square">
              <a:spAutoFit/>
            </a:bodyPr>
            <a:lstStyle/>
            <a:p>
              <a:pPr marL="0" marR="0" lvl="0" indent="0" algn="ctr" defTabSz="1097983" rtl="0" eaLnBrk="1" fontAlgn="auto" latinLnBrk="0" hangingPunct="1">
                <a:lnSpc>
                  <a:spcPct val="100000"/>
                </a:lnSpc>
                <a:spcBef>
                  <a:spcPts val="0"/>
                </a:spcBef>
                <a:spcAft>
                  <a:spcPts val="0"/>
                </a:spcAft>
                <a:buClrTx/>
                <a:buSzTx/>
                <a:buFontTx/>
                <a:buNone/>
                <a:tabLst/>
                <a:defRPr/>
              </a:pPr>
              <a:r>
                <a:rPr kumimoji="0" lang="en-US" sz="2162" b="1" i="0" u="none" strike="noStrike" kern="1200" cap="none" spc="0" normalizeH="0" baseline="0" noProof="0" dirty="0">
                  <a:ln>
                    <a:noFill/>
                  </a:ln>
                  <a:solidFill>
                    <a:srgbClr val="C00000"/>
                  </a:solidFill>
                  <a:effectLst/>
                  <a:uLnTx/>
                  <a:uFillTx/>
                  <a:latin typeface="Calibri"/>
                  <a:ea typeface="+mn-ea"/>
                  <a:cs typeface="+mn-cs"/>
                </a:rPr>
                <a:t>Disable safety PLC &amp; launch 2</a:t>
              </a:r>
              <a:r>
                <a:rPr kumimoji="0" lang="en-US" sz="2162" b="1" i="0" u="none" strike="noStrike" kern="1200" cap="none" spc="0" normalizeH="0" baseline="30000" noProof="0" dirty="0">
                  <a:ln>
                    <a:noFill/>
                  </a:ln>
                  <a:solidFill>
                    <a:srgbClr val="C00000"/>
                  </a:solidFill>
                  <a:effectLst/>
                  <a:uLnTx/>
                  <a:uFillTx/>
                  <a:latin typeface="Calibri"/>
                  <a:ea typeface="+mn-ea"/>
                  <a:cs typeface="+mn-cs"/>
                </a:rPr>
                <a:t>nd</a:t>
              </a:r>
              <a:r>
                <a:rPr kumimoji="0" lang="en-US" sz="2162" b="1" i="0" u="none" strike="noStrike" kern="1200" cap="none" spc="0" normalizeH="0" baseline="0" noProof="0" dirty="0">
                  <a:ln>
                    <a:noFill/>
                  </a:ln>
                  <a:solidFill>
                    <a:srgbClr val="C00000"/>
                  </a:solidFill>
                  <a:effectLst/>
                  <a:uLnTx/>
                  <a:uFillTx/>
                  <a:latin typeface="Calibri"/>
                  <a:ea typeface="+mn-ea"/>
                  <a:cs typeface="+mn-cs"/>
                </a:rPr>
                <a:t> cyberattack</a:t>
              </a:r>
            </a:p>
          </p:txBody>
        </p:sp>
        <p:cxnSp>
          <p:nvCxnSpPr>
            <p:cNvPr id="94" name="Straight Arrow Connector 93">
              <a:extLst>
                <a:ext uri="{FF2B5EF4-FFF2-40B4-BE49-F238E27FC236}">
                  <a16:creationId xmlns:a16="http://schemas.microsoft.com/office/drawing/2014/main" id="{4745A9DA-A0E8-5A4D-B29D-9A9751DFCA5B}"/>
                </a:ext>
              </a:extLst>
            </p:cNvPr>
            <p:cNvCxnSpPr>
              <a:cxnSpLocks/>
            </p:cNvCxnSpPr>
            <p:nvPr/>
          </p:nvCxnSpPr>
          <p:spPr>
            <a:xfrm>
              <a:off x="6196113" y="1105679"/>
              <a:ext cx="1747048" cy="0"/>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pic>
        <p:nvPicPr>
          <p:cNvPr id="98" name="Picture 97">
            <a:extLst>
              <a:ext uri="{FF2B5EF4-FFF2-40B4-BE49-F238E27FC236}">
                <a16:creationId xmlns:a16="http://schemas.microsoft.com/office/drawing/2014/main" id="{060981B6-00DE-A645-90F0-750AA6E95DC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9097" y="4840166"/>
            <a:ext cx="3771831" cy="1501854"/>
          </a:xfrm>
          <a:prstGeom prst="rect">
            <a:avLst/>
          </a:prstGeom>
          <a:ln>
            <a:solidFill>
              <a:schemeClr val="bg1">
                <a:lumMod val="50000"/>
              </a:schemeClr>
            </a:solidFill>
          </a:ln>
          <a:effectLst>
            <a:outerShdw blurRad="50800" dist="76200" dir="2700000" algn="tl" rotWithShape="0">
              <a:schemeClr val="bg1">
                <a:lumMod val="50000"/>
                <a:alpha val="40000"/>
              </a:schemeClr>
            </a:outerShdw>
          </a:effectLst>
        </p:spPr>
      </p:pic>
      <p:pic>
        <p:nvPicPr>
          <p:cNvPr id="99" name="Picture 98">
            <a:extLst>
              <a:ext uri="{FF2B5EF4-FFF2-40B4-BE49-F238E27FC236}">
                <a16:creationId xmlns:a16="http://schemas.microsoft.com/office/drawing/2014/main" id="{EC4F65E8-CC02-4544-A76B-74B4BA63E93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66491" y="5262200"/>
            <a:ext cx="3152400" cy="903031"/>
          </a:xfrm>
          <a:prstGeom prst="rect">
            <a:avLst/>
          </a:prstGeom>
          <a:ln>
            <a:solidFill>
              <a:schemeClr val="bg1">
                <a:lumMod val="50000"/>
              </a:schemeClr>
            </a:solidFill>
          </a:ln>
          <a:effectLst>
            <a:outerShdw blurRad="50800" dist="76200" dir="2700000" algn="tl" rotWithShape="0">
              <a:schemeClr val="bg1">
                <a:lumMod val="50000"/>
                <a:alpha val="40000"/>
              </a:schemeClr>
            </a:outerShdw>
          </a:effectLst>
        </p:spPr>
      </p:pic>
      <p:pic>
        <p:nvPicPr>
          <p:cNvPr id="101" name="Picture 100">
            <a:extLst>
              <a:ext uri="{FF2B5EF4-FFF2-40B4-BE49-F238E27FC236}">
                <a16:creationId xmlns:a16="http://schemas.microsoft.com/office/drawing/2014/main" id="{62724B2E-9B3A-6B4E-AC43-41E9E547EA7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806341" y="5415145"/>
            <a:ext cx="3334440" cy="880157"/>
          </a:xfrm>
          <a:prstGeom prst="rect">
            <a:avLst/>
          </a:prstGeom>
          <a:ln>
            <a:solidFill>
              <a:schemeClr val="bg1">
                <a:lumMod val="50000"/>
              </a:schemeClr>
            </a:solidFill>
          </a:ln>
          <a:effectLst>
            <a:outerShdw blurRad="50800" dist="76200" dir="2700000" algn="tl" rotWithShape="0">
              <a:schemeClr val="bg1">
                <a:lumMod val="50000"/>
                <a:alpha val="40000"/>
              </a:schemeClr>
            </a:outerShdw>
          </a:effectLst>
        </p:spPr>
      </p:pic>
      <p:sp>
        <p:nvSpPr>
          <p:cNvPr id="41" name="Oval 40">
            <a:extLst>
              <a:ext uri="{FF2B5EF4-FFF2-40B4-BE49-F238E27FC236}">
                <a16:creationId xmlns:a16="http://schemas.microsoft.com/office/drawing/2014/main" id="{1AC785C9-E43C-9A4D-BFDC-0A1402F0E75E}"/>
              </a:ext>
            </a:extLst>
          </p:cNvPr>
          <p:cNvSpPr/>
          <p:nvPr/>
        </p:nvSpPr>
        <p:spPr>
          <a:xfrm>
            <a:off x="7101448" y="2633833"/>
            <a:ext cx="1108615" cy="1002425"/>
          </a:xfrm>
          <a:prstGeom prst="ellipse">
            <a:avLst/>
          </a:prstGeom>
          <a:noFill/>
          <a:ln w="412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983" rtl="0" eaLnBrk="1" fontAlgn="auto" latinLnBrk="0" hangingPunct="1">
              <a:lnSpc>
                <a:spcPct val="100000"/>
              </a:lnSpc>
              <a:spcBef>
                <a:spcPts val="0"/>
              </a:spcBef>
              <a:spcAft>
                <a:spcPts val="0"/>
              </a:spcAft>
              <a:buClrTx/>
              <a:buSzTx/>
              <a:buFontTx/>
              <a:buNone/>
              <a:tabLst/>
              <a:defRPr/>
            </a:pPr>
            <a:endParaRPr kumimoji="0" lang="en-US" sz="2162" b="0" i="0" u="none" strike="noStrike" kern="1200" cap="none" spc="0" normalizeH="0" baseline="0" noProof="0">
              <a:ln>
                <a:noFill/>
              </a:ln>
              <a:solidFill>
                <a:prstClr val="white"/>
              </a:solidFill>
              <a:effectLst/>
              <a:uLnTx/>
              <a:uFillTx/>
              <a:latin typeface="Calibri"/>
              <a:ea typeface="+mn-ea"/>
              <a:cs typeface="+mn-cs"/>
            </a:endParaRPr>
          </a:p>
        </p:txBody>
      </p:sp>
      <p:sp>
        <p:nvSpPr>
          <p:cNvPr id="43" name="Oval 42">
            <a:extLst>
              <a:ext uri="{FF2B5EF4-FFF2-40B4-BE49-F238E27FC236}">
                <a16:creationId xmlns:a16="http://schemas.microsoft.com/office/drawing/2014/main" id="{1993DAC9-1041-4A47-82CC-5FEAEFC22761}"/>
              </a:ext>
            </a:extLst>
          </p:cNvPr>
          <p:cNvSpPr/>
          <p:nvPr/>
        </p:nvSpPr>
        <p:spPr>
          <a:xfrm>
            <a:off x="5619536" y="2741794"/>
            <a:ext cx="1108615" cy="1002425"/>
          </a:xfrm>
          <a:prstGeom prst="ellipse">
            <a:avLst/>
          </a:prstGeom>
          <a:noFill/>
          <a:ln w="412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983" rtl="0" eaLnBrk="1" fontAlgn="auto" latinLnBrk="0" hangingPunct="1">
              <a:lnSpc>
                <a:spcPct val="100000"/>
              </a:lnSpc>
              <a:spcBef>
                <a:spcPts val="0"/>
              </a:spcBef>
              <a:spcAft>
                <a:spcPts val="0"/>
              </a:spcAft>
              <a:buClrTx/>
              <a:buSzTx/>
              <a:buFontTx/>
              <a:buNone/>
              <a:tabLst/>
              <a:defRPr/>
            </a:pPr>
            <a:endParaRPr kumimoji="0" lang="en-US" sz="2162" b="0" i="0" u="none" strike="noStrike" kern="1200" cap="none" spc="0" normalizeH="0" baseline="0" noProof="0">
              <a:ln>
                <a:noFill/>
              </a:ln>
              <a:solidFill>
                <a:prstClr val="white"/>
              </a:solidFill>
              <a:effectLst/>
              <a:uLnTx/>
              <a:uFillTx/>
              <a:latin typeface="Calibri"/>
              <a:ea typeface="+mn-ea"/>
              <a:cs typeface="+mn-cs"/>
            </a:endParaRPr>
          </a:p>
        </p:txBody>
      </p:sp>
      <p:cxnSp>
        <p:nvCxnSpPr>
          <p:cNvPr id="44" name="Straight Arrow Connector 43">
            <a:extLst>
              <a:ext uri="{FF2B5EF4-FFF2-40B4-BE49-F238E27FC236}">
                <a16:creationId xmlns:a16="http://schemas.microsoft.com/office/drawing/2014/main" id="{C71D826A-87F2-3B4B-8659-07BB9592C216}"/>
              </a:ext>
            </a:extLst>
          </p:cNvPr>
          <p:cNvCxnSpPr>
            <a:cxnSpLocks/>
          </p:cNvCxnSpPr>
          <p:nvPr/>
        </p:nvCxnSpPr>
        <p:spPr>
          <a:xfrm>
            <a:off x="6694644" y="3187819"/>
            <a:ext cx="385741" cy="0"/>
          </a:xfrm>
          <a:prstGeom prst="straightConnector1">
            <a:avLst/>
          </a:prstGeom>
          <a:ln w="317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11A6487-1D88-F14E-A2AA-94DF2941390B}"/>
              </a:ext>
            </a:extLst>
          </p:cNvPr>
          <p:cNvSpPr txBox="1"/>
          <p:nvPr/>
        </p:nvSpPr>
        <p:spPr>
          <a:xfrm>
            <a:off x="6439473" y="2547994"/>
            <a:ext cx="1076595" cy="535788"/>
          </a:xfrm>
          <a:prstGeom prst="rect">
            <a:avLst/>
          </a:prstGeom>
          <a:solidFill>
            <a:schemeClr val="bg1">
              <a:alpha val="61000"/>
            </a:schemeClr>
          </a:solidFill>
        </p:spPr>
        <p:txBody>
          <a:bodyPr wrap="square" rtlCol="0">
            <a:spAutoFit/>
          </a:bodyPr>
          <a:lstStyle/>
          <a:p>
            <a:pPr marL="0" marR="0" lvl="0" indent="0" algn="ctr" defTabSz="823508" rtl="0" eaLnBrk="1" fontAlgn="auto" latinLnBrk="0" hangingPunct="1">
              <a:lnSpc>
                <a:spcPct val="100000"/>
              </a:lnSpc>
              <a:spcBef>
                <a:spcPts val="0"/>
              </a:spcBef>
              <a:spcAft>
                <a:spcPts val="0"/>
              </a:spcAft>
              <a:buClrTx/>
              <a:buSzTx/>
              <a:buFontTx/>
              <a:buNone/>
              <a:tabLst/>
              <a:defRPr/>
            </a:pPr>
            <a:r>
              <a:rPr kumimoji="0" lang="en-US" sz="1441" b="1" i="0" u="none" strike="noStrike" kern="1200" cap="none" spc="0" normalizeH="0" baseline="0" noProof="0" dirty="0">
                <a:ln>
                  <a:noFill/>
                </a:ln>
                <a:solidFill>
                  <a:srgbClr val="1F497D">
                    <a:lumMod val="75000"/>
                  </a:srgbClr>
                </a:solidFill>
                <a:effectLst/>
                <a:uLnTx/>
                <a:uFillTx/>
                <a:latin typeface="Arial"/>
                <a:ea typeface="+mn-ea"/>
                <a:cs typeface="+mn-cs"/>
              </a:rPr>
              <a:t>TriStation</a:t>
            </a:r>
            <a:br>
              <a:rPr kumimoji="0" lang="en-US" sz="1441" b="1" i="0" u="none" strike="noStrike" kern="1200" cap="none" spc="0" normalizeH="0" baseline="0" noProof="0" dirty="0">
                <a:ln>
                  <a:noFill/>
                </a:ln>
                <a:solidFill>
                  <a:srgbClr val="1F497D">
                    <a:lumMod val="75000"/>
                  </a:srgbClr>
                </a:solidFill>
                <a:effectLst/>
                <a:uLnTx/>
                <a:uFillTx/>
                <a:latin typeface="Arial"/>
                <a:ea typeface="+mn-ea"/>
                <a:cs typeface="+mn-cs"/>
              </a:rPr>
            </a:br>
            <a:r>
              <a:rPr kumimoji="0" lang="en-US" sz="1441" b="1" i="0" u="none" strike="noStrike" kern="1200" cap="none" spc="0" normalizeH="0" baseline="0" noProof="0" dirty="0">
                <a:ln>
                  <a:noFill/>
                </a:ln>
                <a:solidFill>
                  <a:srgbClr val="1F497D">
                    <a:lumMod val="75000"/>
                  </a:srgbClr>
                </a:solidFill>
                <a:effectLst/>
                <a:uLnTx/>
                <a:uFillTx/>
                <a:latin typeface="Arial"/>
                <a:ea typeface="+mn-ea"/>
                <a:cs typeface="+mn-cs"/>
              </a:rPr>
              <a:t>Protocol</a:t>
            </a:r>
          </a:p>
        </p:txBody>
      </p:sp>
      <p:sp>
        <p:nvSpPr>
          <p:cNvPr id="5" name="TextBox 4">
            <a:extLst>
              <a:ext uri="{FF2B5EF4-FFF2-40B4-BE49-F238E27FC236}">
                <a16:creationId xmlns:a16="http://schemas.microsoft.com/office/drawing/2014/main" id="{7BAA3EB7-F243-9242-9795-915CC7B8C52B}"/>
              </a:ext>
            </a:extLst>
          </p:cNvPr>
          <p:cNvSpPr txBox="1"/>
          <p:nvPr/>
        </p:nvSpPr>
        <p:spPr>
          <a:xfrm>
            <a:off x="711200" y="434562"/>
            <a:ext cx="3966265" cy="861774"/>
          </a:xfrm>
          <a:prstGeom prst="rect">
            <a:avLst/>
          </a:prstGeom>
          <a:solidFill>
            <a:schemeClr val="bg1"/>
          </a:solidFill>
          <a:ln>
            <a:solidFill>
              <a:schemeClr val="bg1">
                <a:lumMod val="50000"/>
              </a:schemeClr>
            </a:solidFill>
          </a:ln>
          <a:effectLst>
            <a:outerShdw blurRad="50800" dist="38100" dir="2700000" algn="tl" rotWithShape="0">
              <a:schemeClr val="bg1">
                <a:lumMod val="50000"/>
                <a:alpha val="40000"/>
              </a:schemeClr>
            </a:outerShdw>
          </a:effectLst>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Windows Defender Advanced Threat Protection &amp; CyberX simultaneously detect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suspicious RDP access from IT to OT network — alerts converged in Azure Sentinel incident</a:t>
            </a:r>
          </a:p>
        </p:txBody>
      </p:sp>
    </p:spTree>
    <p:extLst>
      <p:ext uri="{BB962C8B-B14F-4D97-AF65-F5344CB8AC3E}">
        <p14:creationId xmlns:p14="http://schemas.microsoft.com/office/powerpoint/2010/main" val="3004878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43" grpId="1" animBg="1"/>
      <p:bldP spid="7"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35E24-D78E-4E89-9B2B-04E7FF8B34AF}"/>
              </a:ext>
            </a:extLst>
          </p:cNvPr>
          <p:cNvSpPr>
            <a:spLocks noGrp="1"/>
          </p:cNvSpPr>
          <p:nvPr>
            <p:ph type="title"/>
          </p:nvPr>
        </p:nvSpPr>
        <p:spPr>
          <a:xfrm>
            <a:off x="271683" y="106321"/>
            <a:ext cx="11018520" cy="461665"/>
          </a:xfrm>
        </p:spPr>
        <p:txBody>
          <a:bodyPr/>
          <a:lstStyle/>
          <a:p>
            <a:r>
              <a:rPr lang="en-US" sz="3000" b="1" dirty="0"/>
              <a:t>IT and OT Convergence: CyberX Forwards OT Alerts To Sentinel</a:t>
            </a:r>
          </a:p>
        </p:txBody>
      </p:sp>
      <p:pic>
        <p:nvPicPr>
          <p:cNvPr id="3" name="Picture 2">
            <a:extLst>
              <a:ext uri="{FF2B5EF4-FFF2-40B4-BE49-F238E27FC236}">
                <a16:creationId xmlns:a16="http://schemas.microsoft.com/office/drawing/2014/main" id="{47601401-0340-4C3B-9867-B873B3A64C12}"/>
              </a:ext>
            </a:extLst>
          </p:cNvPr>
          <p:cNvPicPr>
            <a:picLocks noChangeAspect="1"/>
          </p:cNvPicPr>
          <p:nvPr/>
        </p:nvPicPr>
        <p:blipFill>
          <a:blip r:embed="rId2"/>
          <a:stretch>
            <a:fillRect/>
          </a:stretch>
        </p:blipFill>
        <p:spPr>
          <a:xfrm>
            <a:off x="5583115" y="1272664"/>
            <a:ext cx="6137586" cy="3422428"/>
          </a:xfrm>
          <a:prstGeom prst="rect">
            <a:avLst/>
          </a:prstGeom>
          <a:ln w="12700">
            <a:solidFill>
              <a:schemeClr val="tx1"/>
            </a:solidFill>
          </a:ln>
        </p:spPr>
      </p:pic>
      <p:pic>
        <p:nvPicPr>
          <p:cNvPr id="4" name="Picture 3">
            <a:extLst>
              <a:ext uri="{FF2B5EF4-FFF2-40B4-BE49-F238E27FC236}">
                <a16:creationId xmlns:a16="http://schemas.microsoft.com/office/drawing/2014/main" id="{DD1ACE07-3BA6-4B95-8074-31587CE52FDE}"/>
              </a:ext>
            </a:extLst>
          </p:cNvPr>
          <p:cNvPicPr>
            <a:picLocks noChangeAspect="1"/>
          </p:cNvPicPr>
          <p:nvPr/>
        </p:nvPicPr>
        <p:blipFill rotWithShape="1">
          <a:blip r:embed="rId3"/>
          <a:srcRect l="16250" t="11111" r="40720"/>
          <a:stretch/>
        </p:blipFill>
        <p:spPr>
          <a:xfrm>
            <a:off x="349540" y="1233859"/>
            <a:ext cx="3279530" cy="3042138"/>
          </a:xfrm>
          <a:prstGeom prst="rect">
            <a:avLst/>
          </a:prstGeom>
          <a:ln>
            <a:solidFill>
              <a:schemeClr val="tx1"/>
            </a:solidFill>
          </a:ln>
        </p:spPr>
      </p:pic>
      <p:sp>
        <p:nvSpPr>
          <p:cNvPr id="5" name="TextBox 4">
            <a:extLst>
              <a:ext uri="{FF2B5EF4-FFF2-40B4-BE49-F238E27FC236}">
                <a16:creationId xmlns:a16="http://schemas.microsoft.com/office/drawing/2014/main" id="{22B1C2BD-36CC-4366-B6F5-8D912FE32F9A}"/>
              </a:ext>
            </a:extLst>
          </p:cNvPr>
          <p:cNvSpPr txBox="1"/>
          <p:nvPr/>
        </p:nvSpPr>
        <p:spPr>
          <a:xfrm>
            <a:off x="1079301" y="859028"/>
            <a:ext cx="162685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Azure Sentinel</a:t>
            </a:r>
          </a:p>
        </p:txBody>
      </p:sp>
      <p:cxnSp>
        <p:nvCxnSpPr>
          <p:cNvPr id="7" name="Connector: Elbow 6">
            <a:extLst>
              <a:ext uri="{FF2B5EF4-FFF2-40B4-BE49-F238E27FC236}">
                <a16:creationId xmlns:a16="http://schemas.microsoft.com/office/drawing/2014/main" id="{12967FDF-65E6-4DB6-BF3D-A9C74D51BEA5}"/>
              </a:ext>
            </a:extLst>
          </p:cNvPr>
          <p:cNvCxnSpPr>
            <a:cxnSpLocks/>
            <a:stCxn id="8" idx="2"/>
            <a:endCxn id="4" idx="3"/>
          </p:cNvCxnSpPr>
          <p:nvPr/>
        </p:nvCxnSpPr>
        <p:spPr>
          <a:xfrm rot="10800000" flipV="1">
            <a:off x="3629071" y="1732084"/>
            <a:ext cx="2103515" cy="1022844"/>
          </a:xfrm>
          <a:prstGeom prst="bentConnector3">
            <a:avLst>
              <a:gd name="adj1" fmla="val 70769"/>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2394F0B-39E9-44A2-9F96-3B6F6654F569}"/>
              </a:ext>
            </a:extLst>
          </p:cNvPr>
          <p:cNvSpPr/>
          <p:nvPr/>
        </p:nvSpPr>
        <p:spPr bwMode="auto">
          <a:xfrm>
            <a:off x="5732585" y="1670537"/>
            <a:ext cx="96716" cy="12309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52DF359B-7CAC-45CD-8689-EAB3D1521365}"/>
              </a:ext>
            </a:extLst>
          </p:cNvPr>
          <p:cNvCxnSpPr>
            <a:cxnSpLocks/>
            <a:stCxn id="11" idx="2"/>
            <a:endCxn id="4" idx="3"/>
          </p:cNvCxnSpPr>
          <p:nvPr/>
        </p:nvCxnSpPr>
        <p:spPr>
          <a:xfrm rot="10800000">
            <a:off x="3629070" y="2754928"/>
            <a:ext cx="2167992" cy="1459522"/>
          </a:xfrm>
          <a:prstGeom prst="bentConnector3">
            <a:avLst>
              <a:gd name="adj1" fmla="val 50000"/>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1BDB67E-E295-4AE9-A590-D0DBE66661A6}"/>
              </a:ext>
            </a:extLst>
          </p:cNvPr>
          <p:cNvSpPr/>
          <p:nvPr/>
        </p:nvSpPr>
        <p:spPr bwMode="auto">
          <a:xfrm>
            <a:off x="5797062" y="4152903"/>
            <a:ext cx="96716" cy="12309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A1629000-AE47-416E-BEE3-228484A33877}"/>
              </a:ext>
            </a:extLst>
          </p:cNvPr>
          <p:cNvSpPr/>
          <p:nvPr/>
        </p:nvSpPr>
        <p:spPr bwMode="auto">
          <a:xfrm>
            <a:off x="8754485" y="4571998"/>
            <a:ext cx="96716" cy="12309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0A202B90-7A0C-48BD-BC4B-8F22A35A6679}"/>
              </a:ext>
            </a:extLst>
          </p:cNvPr>
          <p:cNvSpPr/>
          <p:nvPr/>
        </p:nvSpPr>
        <p:spPr bwMode="auto">
          <a:xfrm>
            <a:off x="10674139" y="4510451"/>
            <a:ext cx="96716" cy="12309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7" name="Connector: Elbow 16">
            <a:extLst>
              <a:ext uri="{FF2B5EF4-FFF2-40B4-BE49-F238E27FC236}">
                <a16:creationId xmlns:a16="http://schemas.microsoft.com/office/drawing/2014/main" id="{32FF7B68-854D-49AC-BC97-490943707464}"/>
              </a:ext>
            </a:extLst>
          </p:cNvPr>
          <p:cNvCxnSpPr>
            <a:cxnSpLocks/>
            <a:stCxn id="12" idx="4"/>
            <a:endCxn id="4" idx="3"/>
          </p:cNvCxnSpPr>
          <p:nvPr/>
        </p:nvCxnSpPr>
        <p:spPr>
          <a:xfrm rot="5400000" flipH="1">
            <a:off x="5245875" y="1138124"/>
            <a:ext cx="1940164" cy="5173773"/>
          </a:xfrm>
          <a:prstGeom prst="bentConnector4">
            <a:avLst>
              <a:gd name="adj1" fmla="val -11783"/>
              <a:gd name="adj2" fmla="val 82673"/>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4205BB08-DF46-4449-9E22-BC8A24DB1160}"/>
              </a:ext>
            </a:extLst>
          </p:cNvPr>
          <p:cNvCxnSpPr>
            <a:cxnSpLocks/>
            <a:stCxn id="13" idx="4"/>
            <a:endCxn id="4" idx="3"/>
          </p:cNvCxnSpPr>
          <p:nvPr/>
        </p:nvCxnSpPr>
        <p:spPr>
          <a:xfrm rot="5400000" flipH="1">
            <a:off x="6236475" y="147524"/>
            <a:ext cx="1878617" cy="7093427"/>
          </a:xfrm>
          <a:prstGeom prst="bentConnector4">
            <a:avLst>
              <a:gd name="adj1" fmla="val -25690"/>
              <a:gd name="adj2" fmla="val 90016"/>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FF20EDD-291E-4CE8-9A00-70B33C8603C7}"/>
              </a:ext>
            </a:extLst>
          </p:cNvPr>
          <p:cNvSpPr/>
          <p:nvPr/>
        </p:nvSpPr>
        <p:spPr bwMode="auto">
          <a:xfrm>
            <a:off x="4198776" y="4077478"/>
            <a:ext cx="1533809" cy="1227173"/>
          </a:xfrm>
          <a:prstGeom prst="rect">
            <a:avLst/>
          </a:prstGeom>
          <a:solidFill>
            <a:schemeClr val="accent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B41DB686-C4A0-4A0D-8C09-77F80BA3818F}"/>
              </a:ext>
            </a:extLst>
          </p:cNvPr>
          <p:cNvSpPr txBox="1"/>
          <p:nvPr/>
        </p:nvSpPr>
        <p:spPr>
          <a:xfrm>
            <a:off x="4078330" y="5339319"/>
            <a:ext cx="1941685" cy="923330"/>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rPr>
              <a:t>CyberX forwards </a:t>
            </a:r>
          </a:p>
          <a:p>
            <a:pPr algn="ctr"/>
            <a:r>
              <a:rPr lang="en-US" sz="2000" dirty="0">
                <a:gradFill>
                  <a:gsLst>
                    <a:gs pos="2917">
                      <a:schemeClr val="tx1"/>
                    </a:gs>
                    <a:gs pos="30000">
                      <a:schemeClr val="tx1"/>
                    </a:gs>
                  </a:gsLst>
                  <a:lin ang="5400000" scaled="0"/>
                </a:gradFill>
              </a:rPr>
              <a:t>IoT/OT alerts to </a:t>
            </a:r>
          </a:p>
          <a:p>
            <a:pPr algn="ctr"/>
            <a:r>
              <a:rPr lang="en-US" sz="2000" dirty="0">
                <a:gradFill>
                  <a:gsLst>
                    <a:gs pos="2917">
                      <a:schemeClr val="tx1"/>
                    </a:gs>
                    <a:gs pos="30000">
                      <a:schemeClr val="tx1"/>
                    </a:gs>
                  </a:gsLst>
                  <a:lin ang="5400000" scaled="0"/>
                </a:gradFill>
              </a:rPr>
              <a:t>Azure Sentinel</a:t>
            </a:r>
          </a:p>
        </p:txBody>
      </p:sp>
      <p:sp>
        <p:nvSpPr>
          <p:cNvPr id="29" name="TextBox 28">
            <a:extLst>
              <a:ext uri="{FF2B5EF4-FFF2-40B4-BE49-F238E27FC236}">
                <a16:creationId xmlns:a16="http://schemas.microsoft.com/office/drawing/2014/main" id="{3CC011EF-C573-4D37-B802-5CB3A71DCA57}"/>
              </a:ext>
            </a:extLst>
          </p:cNvPr>
          <p:cNvSpPr txBox="1"/>
          <p:nvPr/>
        </p:nvSpPr>
        <p:spPr>
          <a:xfrm>
            <a:off x="3901464" y="1115208"/>
            <a:ext cx="1623201" cy="615553"/>
          </a:xfrm>
          <a:prstGeom prst="rect">
            <a:avLst/>
          </a:prstGeom>
          <a:noFill/>
        </p:spPr>
        <p:txBody>
          <a:bodyPr wrap="none" lIns="0" tIns="0" rIns="0" bIns="0" rtlCol="0">
            <a:spAutoFit/>
          </a:bodyPr>
          <a:lstStyle/>
          <a:p>
            <a:pPr algn="r"/>
            <a:r>
              <a:rPr lang="en-US" sz="2000" dirty="0">
                <a:gradFill>
                  <a:gsLst>
                    <a:gs pos="2917">
                      <a:schemeClr val="tx1"/>
                    </a:gs>
                    <a:gs pos="30000">
                      <a:schemeClr val="tx1"/>
                    </a:gs>
                  </a:gsLst>
                  <a:lin ang="5400000" scaled="0"/>
                </a:gradFill>
              </a:rPr>
              <a:t>Traditional IT </a:t>
            </a:r>
          </a:p>
          <a:p>
            <a:pPr algn="r"/>
            <a:r>
              <a:rPr lang="en-US" sz="2000" dirty="0">
                <a:gradFill>
                  <a:gsLst>
                    <a:gs pos="2917">
                      <a:schemeClr val="tx1"/>
                    </a:gs>
                    <a:gs pos="30000">
                      <a:schemeClr val="tx1"/>
                    </a:gs>
                  </a:gsLst>
                  <a:lin ang="5400000" scaled="0"/>
                </a:gradFill>
              </a:rPr>
              <a:t>Security Alerts</a:t>
            </a:r>
          </a:p>
        </p:txBody>
      </p:sp>
      <p:pic>
        <p:nvPicPr>
          <p:cNvPr id="24" name="Picture 23">
            <a:extLst>
              <a:ext uri="{FF2B5EF4-FFF2-40B4-BE49-F238E27FC236}">
                <a16:creationId xmlns:a16="http://schemas.microsoft.com/office/drawing/2014/main" id="{F21232AD-A035-46FE-B94C-8662C92B696C}"/>
              </a:ext>
            </a:extLst>
          </p:cNvPr>
          <p:cNvPicPr>
            <a:picLocks noChangeAspect="1"/>
          </p:cNvPicPr>
          <p:nvPr/>
        </p:nvPicPr>
        <p:blipFill>
          <a:blip r:embed="rId4"/>
          <a:stretch>
            <a:fillRect/>
          </a:stretch>
        </p:blipFill>
        <p:spPr>
          <a:xfrm>
            <a:off x="580017" y="4510451"/>
            <a:ext cx="2736129" cy="1848583"/>
          </a:xfrm>
          <a:prstGeom prst="rect">
            <a:avLst/>
          </a:prstGeom>
          <a:ln w="19050">
            <a:solidFill>
              <a:schemeClr val="tx1"/>
            </a:solidFill>
          </a:ln>
        </p:spPr>
      </p:pic>
      <p:sp>
        <p:nvSpPr>
          <p:cNvPr id="30" name="TextBox 29">
            <a:extLst>
              <a:ext uri="{FF2B5EF4-FFF2-40B4-BE49-F238E27FC236}">
                <a16:creationId xmlns:a16="http://schemas.microsoft.com/office/drawing/2014/main" id="{8528A386-1D85-45CC-8436-705D81C5C6C7}"/>
              </a:ext>
            </a:extLst>
          </p:cNvPr>
          <p:cNvSpPr txBox="1"/>
          <p:nvPr/>
        </p:nvSpPr>
        <p:spPr>
          <a:xfrm>
            <a:off x="685026" y="6439599"/>
            <a:ext cx="2415406"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rPr>
              <a:t>CyberX OT Playbooks</a:t>
            </a:r>
          </a:p>
        </p:txBody>
      </p:sp>
      <p:sp>
        <p:nvSpPr>
          <p:cNvPr id="25" name="Rectangle 24">
            <a:extLst>
              <a:ext uri="{FF2B5EF4-FFF2-40B4-BE49-F238E27FC236}">
                <a16:creationId xmlns:a16="http://schemas.microsoft.com/office/drawing/2014/main" id="{30E68E00-06D3-4FEF-9E9C-1DFEE3873043}"/>
              </a:ext>
            </a:extLst>
          </p:cNvPr>
          <p:cNvSpPr/>
          <p:nvPr/>
        </p:nvSpPr>
        <p:spPr bwMode="auto">
          <a:xfrm>
            <a:off x="184825" y="859028"/>
            <a:ext cx="3609665" cy="5888348"/>
          </a:xfrm>
          <a:prstGeom prst="rect">
            <a:avLst/>
          </a:prstGeom>
          <a:no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8335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27" grpId="0" animBg="1"/>
      <p:bldP spid="28" grpId="0"/>
      <p:bldP spid="29" grpId="0"/>
      <p:bldP spid="30" grpId="0"/>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C5E5-599A-9A46-B880-E753177C457A}"/>
              </a:ext>
            </a:extLst>
          </p:cNvPr>
          <p:cNvSpPr>
            <a:spLocks noGrp="1"/>
          </p:cNvSpPr>
          <p:nvPr>
            <p:ph type="title"/>
          </p:nvPr>
        </p:nvSpPr>
        <p:spPr>
          <a:xfrm>
            <a:off x="588263" y="457200"/>
            <a:ext cx="11338694" cy="1107996"/>
          </a:xfrm>
        </p:spPr>
        <p:txBody>
          <a:bodyPr/>
          <a:lstStyle/>
          <a:p>
            <a:r>
              <a:rPr lang="en-US" dirty="0"/>
              <a:t>How CyberX Supports the NIST Cybersecurity Framework (CSF)</a:t>
            </a:r>
          </a:p>
        </p:txBody>
      </p:sp>
      <p:grpSp>
        <p:nvGrpSpPr>
          <p:cNvPr id="3" name="Group 2">
            <a:extLst>
              <a:ext uri="{FF2B5EF4-FFF2-40B4-BE49-F238E27FC236}">
                <a16:creationId xmlns:a16="http://schemas.microsoft.com/office/drawing/2014/main" id="{FD47164C-BFBD-9A40-B0A2-923782E3E650}"/>
              </a:ext>
            </a:extLst>
          </p:cNvPr>
          <p:cNvGrpSpPr/>
          <p:nvPr/>
        </p:nvGrpSpPr>
        <p:grpSpPr>
          <a:xfrm>
            <a:off x="1285898" y="1371587"/>
            <a:ext cx="9779055" cy="5141412"/>
            <a:chOff x="923725" y="1486668"/>
            <a:chExt cx="8534011" cy="4486821"/>
          </a:xfrm>
        </p:grpSpPr>
        <p:sp>
          <p:nvSpPr>
            <p:cNvPr id="4" name="Rectangle 3">
              <a:extLst>
                <a:ext uri="{FF2B5EF4-FFF2-40B4-BE49-F238E27FC236}">
                  <a16:creationId xmlns:a16="http://schemas.microsoft.com/office/drawing/2014/main" id="{7D5173BF-7885-E242-952C-CAE76DE2446C}"/>
                </a:ext>
              </a:extLst>
            </p:cNvPr>
            <p:cNvSpPr/>
            <p:nvPr/>
          </p:nvSpPr>
          <p:spPr>
            <a:xfrm>
              <a:off x="1032833" y="2576149"/>
              <a:ext cx="1337398" cy="665342"/>
            </a:xfrm>
            <a:prstGeom prst="rect">
              <a:avLst/>
            </a:prstGeom>
            <a:solidFill>
              <a:srgbClr val="7030A0"/>
            </a:solidFill>
            <a:ln w="9525" cap="flat" cmpd="sng" algn="ctr">
              <a:solidFill>
                <a:srgbClr val="7030A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pitchFamily="34" charset="0"/>
                <a:ea typeface="ＭＳ Ｐゴシック"/>
                <a:cs typeface="Arial" panose="020B0604020202020204" pitchFamily="34" charset="0"/>
              </a:endParaRPr>
            </a:p>
          </p:txBody>
        </p:sp>
        <p:sp>
          <p:nvSpPr>
            <p:cNvPr id="5" name="Rectangle 4">
              <a:extLst>
                <a:ext uri="{FF2B5EF4-FFF2-40B4-BE49-F238E27FC236}">
                  <a16:creationId xmlns:a16="http://schemas.microsoft.com/office/drawing/2014/main" id="{D2F91FDD-078F-E04F-AA3B-75690AB8BD3B}"/>
                </a:ext>
              </a:extLst>
            </p:cNvPr>
            <p:cNvSpPr/>
            <p:nvPr/>
          </p:nvSpPr>
          <p:spPr>
            <a:xfrm>
              <a:off x="2726562" y="2576149"/>
              <a:ext cx="1337398" cy="665342"/>
            </a:xfrm>
            <a:prstGeom prst="rect">
              <a:avLst/>
            </a:prstGeom>
            <a:solidFill>
              <a:srgbClr val="00000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pitchFamily="34" charset="0"/>
                <a:ea typeface="ＭＳ Ｐゴシック"/>
                <a:cs typeface="Arial" panose="020B0604020202020204" pitchFamily="34" charset="0"/>
              </a:endParaRPr>
            </a:p>
          </p:txBody>
        </p:sp>
        <p:sp>
          <p:nvSpPr>
            <p:cNvPr id="6" name="Rectangle 5">
              <a:extLst>
                <a:ext uri="{FF2B5EF4-FFF2-40B4-BE49-F238E27FC236}">
                  <a16:creationId xmlns:a16="http://schemas.microsoft.com/office/drawing/2014/main" id="{4882C229-E0C8-9F4D-9A4E-197A280A9F93}"/>
                </a:ext>
              </a:extLst>
            </p:cNvPr>
            <p:cNvSpPr/>
            <p:nvPr/>
          </p:nvSpPr>
          <p:spPr>
            <a:xfrm>
              <a:off x="4420291" y="2576149"/>
              <a:ext cx="1337398" cy="665342"/>
            </a:xfrm>
            <a:prstGeom prst="rect">
              <a:avLst/>
            </a:prstGeom>
            <a:solidFill>
              <a:srgbClr val="458BCB"/>
            </a:solidFill>
            <a:ln w="9525" cap="flat" cmpd="sng" algn="ctr">
              <a:solidFill>
                <a:srgbClr val="458BCB"/>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pitchFamily="34" charset="0"/>
                <a:ea typeface="ＭＳ Ｐゴシック"/>
                <a:cs typeface="Arial" panose="020B0604020202020204" pitchFamily="34" charset="0"/>
              </a:endParaRPr>
            </a:p>
          </p:txBody>
        </p:sp>
        <p:sp>
          <p:nvSpPr>
            <p:cNvPr id="7" name="Rectangle 6">
              <a:extLst>
                <a:ext uri="{FF2B5EF4-FFF2-40B4-BE49-F238E27FC236}">
                  <a16:creationId xmlns:a16="http://schemas.microsoft.com/office/drawing/2014/main" id="{F142417A-2CAB-924D-8747-53C45365E322}"/>
                </a:ext>
              </a:extLst>
            </p:cNvPr>
            <p:cNvSpPr/>
            <p:nvPr/>
          </p:nvSpPr>
          <p:spPr>
            <a:xfrm>
              <a:off x="6114020" y="2576149"/>
              <a:ext cx="1337398" cy="665342"/>
            </a:xfrm>
            <a:prstGeom prst="rect">
              <a:avLst/>
            </a:prstGeom>
            <a:solidFill>
              <a:srgbClr val="C00000"/>
            </a:solidFill>
            <a:ln w="9525" cap="flat" cmpd="sng" algn="ctr">
              <a:solidFill>
                <a:srgbClr val="C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pitchFamily="34" charset="0"/>
                <a:ea typeface="ＭＳ Ｐゴシック"/>
                <a:cs typeface="Arial" panose="020B0604020202020204" pitchFamily="34" charset="0"/>
              </a:endParaRPr>
            </a:p>
          </p:txBody>
        </p:sp>
        <p:sp>
          <p:nvSpPr>
            <p:cNvPr id="8" name="Rectangle 7">
              <a:extLst>
                <a:ext uri="{FF2B5EF4-FFF2-40B4-BE49-F238E27FC236}">
                  <a16:creationId xmlns:a16="http://schemas.microsoft.com/office/drawing/2014/main" id="{800BDFC6-FF27-D748-80CA-FF6EADB4C3C7}"/>
                </a:ext>
              </a:extLst>
            </p:cNvPr>
            <p:cNvSpPr/>
            <p:nvPr/>
          </p:nvSpPr>
          <p:spPr>
            <a:xfrm>
              <a:off x="7807750" y="2576149"/>
              <a:ext cx="1337398" cy="665342"/>
            </a:xfrm>
            <a:prstGeom prst="rect">
              <a:avLst/>
            </a:prstGeom>
            <a:solidFill>
              <a:srgbClr val="00B050"/>
            </a:solidFill>
            <a:ln w="9525" cap="flat" cmpd="sng" algn="ctr">
              <a:solidFill>
                <a:srgbClr val="00B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pitchFamily="34" charset="0"/>
                <a:ea typeface="ＭＳ Ｐゴシック"/>
                <a:cs typeface="Arial" panose="020B0604020202020204" pitchFamily="34" charset="0"/>
              </a:endParaRPr>
            </a:p>
          </p:txBody>
        </p:sp>
        <p:sp>
          <p:nvSpPr>
            <p:cNvPr id="9" name="TextBox 8">
              <a:extLst>
                <a:ext uri="{FF2B5EF4-FFF2-40B4-BE49-F238E27FC236}">
                  <a16:creationId xmlns:a16="http://schemas.microsoft.com/office/drawing/2014/main" id="{6DA07838-0C37-6C4C-8874-FDFAC130F829}"/>
                </a:ext>
              </a:extLst>
            </p:cNvPr>
            <p:cNvSpPr txBox="1"/>
            <p:nvPr/>
          </p:nvSpPr>
          <p:spPr>
            <a:xfrm>
              <a:off x="1022888" y="2697265"/>
              <a:ext cx="1337399"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t>Threat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rPr>
                <a:t>Insight</a:t>
              </a:r>
            </a:p>
          </p:txBody>
        </p:sp>
        <p:sp>
          <p:nvSpPr>
            <p:cNvPr id="10" name="TextBox 9">
              <a:extLst>
                <a:ext uri="{FF2B5EF4-FFF2-40B4-BE49-F238E27FC236}">
                  <a16:creationId xmlns:a16="http://schemas.microsoft.com/office/drawing/2014/main" id="{B25D2DA1-D088-8046-B478-7C64505586A3}"/>
                </a:ext>
              </a:extLst>
            </p:cNvPr>
            <p:cNvSpPr txBox="1"/>
            <p:nvPr/>
          </p:nvSpPr>
          <p:spPr>
            <a:xfrm>
              <a:off x="2730483" y="2693377"/>
              <a:ext cx="1333475"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rPr>
                <a:t>Threat Prevention</a:t>
              </a:r>
            </a:p>
          </p:txBody>
        </p:sp>
        <p:sp>
          <p:nvSpPr>
            <p:cNvPr id="11" name="TextBox 10">
              <a:extLst>
                <a:ext uri="{FF2B5EF4-FFF2-40B4-BE49-F238E27FC236}">
                  <a16:creationId xmlns:a16="http://schemas.microsoft.com/office/drawing/2014/main" id="{8B4C030D-8369-2A4B-82BC-0EE6EEF231E7}"/>
                </a:ext>
              </a:extLst>
            </p:cNvPr>
            <p:cNvSpPr txBox="1"/>
            <p:nvPr/>
          </p:nvSpPr>
          <p:spPr>
            <a:xfrm>
              <a:off x="4420289" y="2693377"/>
              <a:ext cx="1337399"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rPr>
                <a:t>Threat Detection</a:t>
              </a:r>
            </a:p>
          </p:txBody>
        </p:sp>
        <p:sp>
          <p:nvSpPr>
            <p:cNvPr id="12" name="TextBox 11">
              <a:extLst>
                <a:ext uri="{FF2B5EF4-FFF2-40B4-BE49-F238E27FC236}">
                  <a16:creationId xmlns:a16="http://schemas.microsoft.com/office/drawing/2014/main" id="{1BF7AD0B-084C-664C-AFF5-45376870D84F}"/>
                </a:ext>
              </a:extLst>
            </p:cNvPr>
            <p:cNvSpPr txBox="1"/>
            <p:nvPr/>
          </p:nvSpPr>
          <p:spPr>
            <a:xfrm>
              <a:off x="6123956" y="2693377"/>
              <a:ext cx="1325736"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rPr>
                <a:t>Threat Response</a:t>
              </a:r>
            </a:p>
          </p:txBody>
        </p:sp>
        <p:sp>
          <p:nvSpPr>
            <p:cNvPr id="13" name="TextBox 12">
              <a:extLst>
                <a:ext uri="{FF2B5EF4-FFF2-40B4-BE49-F238E27FC236}">
                  <a16:creationId xmlns:a16="http://schemas.microsoft.com/office/drawing/2014/main" id="{DE15BC02-9647-7E45-B0DD-9603D6D046A3}"/>
                </a:ext>
              </a:extLst>
            </p:cNvPr>
            <p:cNvSpPr txBox="1"/>
            <p:nvPr/>
          </p:nvSpPr>
          <p:spPr>
            <a:xfrm>
              <a:off x="7827622" y="2693377"/>
              <a:ext cx="1317526"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rPr>
                <a:t>Threat Recovery</a:t>
              </a:r>
            </a:p>
          </p:txBody>
        </p:sp>
        <p:cxnSp>
          <p:nvCxnSpPr>
            <p:cNvPr id="14" name="Straight Arrow Connector 13">
              <a:extLst>
                <a:ext uri="{FF2B5EF4-FFF2-40B4-BE49-F238E27FC236}">
                  <a16:creationId xmlns:a16="http://schemas.microsoft.com/office/drawing/2014/main" id="{23F3FA13-D22F-8C46-A37B-3E406336446B}"/>
                </a:ext>
              </a:extLst>
            </p:cNvPr>
            <p:cNvCxnSpPr/>
            <p:nvPr/>
          </p:nvCxnSpPr>
          <p:spPr>
            <a:xfrm>
              <a:off x="2368515" y="2908820"/>
              <a:ext cx="338169" cy="0"/>
            </a:xfrm>
            <a:prstGeom prst="straightConnector1">
              <a:avLst/>
            </a:prstGeom>
            <a:noFill/>
            <a:ln w="25400" cap="flat" cmpd="sng" algn="ctr">
              <a:solidFill>
                <a:srgbClr val="FF6600"/>
              </a:solidFill>
              <a:prstDash val="solid"/>
              <a:miter lim="800000"/>
              <a:headEnd type="triangle" w="med" len="sm"/>
              <a:tailEnd type="triangle" w="med" len="sm"/>
            </a:ln>
            <a:effectLst/>
          </p:spPr>
        </p:cxnSp>
        <p:cxnSp>
          <p:nvCxnSpPr>
            <p:cNvPr id="15" name="Straight Arrow Connector 14">
              <a:extLst>
                <a:ext uri="{FF2B5EF4-FFF2-40B4-BE49-F238E27FC236}">
                  <a16:creationId xmlns:a16="http://schemas.microsoft.com/office/drawing/2014/main" id="{271E5457-3789-1744-BEC5-7528AC5F4D62}"/>
                </a:ext>
              </a:extLst>
            </p:cNvPr>
            <p:cNvCxnSpPr/>
            <p:nvPr/>
          </p:nvCxnSpPr>
          <p:spPr>
            <a:xfrm>
              <a:off x="4072181" y="2908820"/>
              <a:ext cx="338169" cy="0"/>
            </a:xfrm>
            <a:prstGeom prst="straightConnector1">
              <a:avLst/>
            </a:prstGeom>
            <a:noFill/>
            <a:ln w="25400" cap="flat" cmpd="sng" algn="ctr">
              <a:solidFill>
                <a:srgbClr val="FF6600"/>
              </a:solidFill>
              <a:prstDash val="solid"/>
              <a:miter lim="800000"/>
              <a:headEnd type="triangle" w="med" len="sm"/>
              <a:tailEnd type="triangle" w="med" len="sm"/>
            </a:ln>
            <a:effectLst/>
          </p:spPr>
        </p:cxnSp>
        <p:cxnSp>
          <p:nvCxnSpPr>
            <p:cNvPr id="16" name="Straight Arrow Connector 15">
              <a:extLst>
                <a:ext uri="{FF2B5EF4-FFF2-40B4-BE49-F238E27FC236}">
                  <a16:creationId xmlns:a16="http://schemas.microsoft.com/office/drawing/2014/main" id="{49B32F2C-D6A6-4643-B74E-CC37CC6139D4}"/>
                </a:ext>
              </a:extLst>
            </p:cNvPr>
            <p:cNvCxnSpPr/>
            <p:nvPr/>
          </p:nvCxnSpPr>
          <p:spPr>
            <a:xfrm>
              <a:off x="5775847" y="2908820"/>
              <a:ext cx="338169" cy="0"/>
            </a:xfrm>
            <a:prstGeom prst="straightConnector1">
              <a:avLst/>
            </a:prstGeom>
            <a:noFill/>
            <a:ln w="25400" cap="flat" cmpd="sng" algn="ctr">
              <a:solidFill>
                <a:srgbClr val="FF6600"/>
              </a:solidFill>
              <a:prstDash val="solid"/>
              <a:miter lim="800000"/>
              <a:headEnd type="triangle" w="med" len="sm"/>
              <a:tailEnd type="triangle" w="med" len="sm"/>
            </a:ln>
            <a:effectLst/>
          </p:spPr>
        </p:cxnSp>
        <p:cxnSp>
          <p:nvCxnSpPr>
            <p:cNvPr id="17" name="Straight Arrow Connector 16">
              <a:extLst>
                <a:ext uri="{FF2B5EF4-FFF2-40B4-BE49-F238E27FC236}">
                  <a16:creationId xmlns:a16="http://schemas.microsoft.com/office/drawing/2014/main" id="{5664D738-A131-264D-AFB3-92916C99ECBC}"/>
                </a:ext>
              </a:extLst>
            </p:cNvPr>
            <p:cNvCxnSpPr/>
            <p:nvPr/>
          </p:nvCxnSpPr>
          <p:spPr>
            <a:xfrm>
              <a:off x="7459636" y="2908820"/>
              <a:ext cx="338169" cy="0"/>
            </a:xfrm>
            <a:prstGeom prst="straightConnector1">
              <a:avLst/>
            </a:prstGeom>
            <a:noFill/>
            <a:ln w="25400" cap="flat" cmpd="sng" algn="ctr">
              <a:solidFill>
                <a:srgbClr val="FF6600"/>
              </a:solidFill>
              <a:prstDash val="solid"/>
              <a:miter lim="800000"/>
              <a:headEnd type="triangle" w="med" len="sm"/>
              <a:tailEnd type="triangle" w="med" len="sm"/>
            </a:ln>
            <a:effectLst/>
          </p:spPr>
        </p:cxnSp>
        <p:cxnSp>
          <p:nvCxnSpPr>
            <p:cNvPr id="18" name="Straight Connector 17">
              <a:extLst>
                <a:ext uri="{FF2B5EF4-FFF2-40B4-BE49-F238E27FC236}">
                  <a16:creationId xmlns:a16="http://schemas.microsoft.com/office/drawing/2014/main" id="{892EC552-F465-2B49-968F-0B640F407ADF}"/>
                </a:ext>
              </a:extLst>
            </p:cNvPr>
            <p:cNvCxnSpPr>
              <a:cxnSpLocks/>
            </p:cNvCxnSpPr>
            <p:nvPr/>
          </p:nvCxnSpPr>
          <p:spPr>
            <a:xfrm>
              <a:off x="1742064" y="2280343"/>
              <a:ext cx="6749553" cy="0"/>
            </a:xfrm>
            <a:prstGeom prst="line">
              <a:avLst/>
            </a:prstGeom>
            <a:noFill/>
            <a:ln w="28575" cap="flat" cmpd="sng" algn="ctr">
              <a:solidFill>
                <a:srgbClr val="FF6600"/>
              </a:solidFill>
              <a:prstDash val="solid"/>
              <a:miter lim="800000"/>
              <a:tailEnd type="none"/>
            </a:ln>
            <a:effectLst/>
          </p:spPr>
        </p:cxnSp>
        <p:cxnSp>
          <p:nvCxnSpPr>
            <p:cNvPr id="19" name="Straight Connector 18">
              <a:extLst>
                <a:ext uri="{FF2B5EF4-FFF2-40B4-BE49-F238E27FC236}">
                  <a16:creationId xmlns:a16="http://schemas.microsoft.com/office/drawing/2014/main" id="{CFB53DE6-BC6D-B440-AD7F-80472237B404}"/>
                </a:ext>
              </a:extLst>
            </p:cNvPr>
            <p:cNvCxnSpPr>
              <a:cxnSpLocks/>
            </p:cNvCxnSpPr>
            <p:nvPr/>
          </p:nvCxnSpPr>
          <p:spPr>
            <a:xfrm flipV="1">
              <a:off x="3393067" y="2280343"/>
              <a:ext cx="0" cy="207352"/>
            </a:xfrm>
            <a:prstGeom prst="line">
              <a:avLst/>
            </a:prstGeom>
            <a:noFill/>
            <a:ln w="28575" cap="flat" cmpd="sng" algn="ctr">
              <a:solidFill>
                <a:srgbClr val="FF6600"/>
              </a:solidFill>
              <a:prstDash val="solid"/>
              <a:miter lim="800000"/>
              <a:headEnd type="triangle" w="med" len="med"/>
              <a:tailEnd type="none" w="med" len="med"/>
            </a:ln>
            <a:effectLst/>
          </p:spPr>
        </p:cxnSp>
        <p:sp>
          <p:nvSpPr>
            <p:cNvPr id="20" name="Rectangle 19">
              <a:extLst>
                <a:ext uri="{FF2B5EF4-FFF2-40B4-BE49-F238E27FC236}">
                  <a16:creationId xmlns:a16="http://schemas.microsoft.com/office/drawing/2014/main" id="{755FE1F7-36B5-6A40-B438-25B94D78A662}"/>
                </a:ext>
              </a:extLst>
            </p:cNvPr>
            <p:cNvSpPr/>
            <p:nvPr/>
          </p:nvSpPr>
          <p:spPr>
            <a:xfrm>
              <a:off x="1034999" y="2583242"/>
              <a:ext cx="1337398" cy="665342"/>
            </a:xfrm>
            <a:prstGeom prst="rect">
              <a:avLst/>
            </a:prstGeom>
            <a:solidFill>
              <a:srgbClr val="7030A0"/>
            </a:solidFill>
            <a:ln w="9525" cap="flat" cmpd="sng" algn="ctr">
              <a:solidFill>
                <a:srgbClr val="7030A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C98258"/>
                </a:solidFill>
                <a:effectLst/>
                <a:uLnTx/>
                <a:uFillTx/>
                <a:latin typeface="Arial" pitchFamily="34" charset="0"/>
                <a:ea typeface="ＭＳ Ｐゴシック"/>
                <a:cs typeface="Arial" panose="020B0604020202020204" pitchFamily="34" charset="0"/>
              </a:endParaRPr>
            </a:p>
          </p:txBody>
        </p:sp>
        <p:sp>
          <p:nvSpPr>
            <p:cNvPr id="21" name="Rectangle 20">
              <a:extLst>
                <a:ext uri="{FF2B5EF4-FFF2-40B4-BE49-F238E27FC236}">
                  <a16:creationId xmlns:a16="http://schemas.microsoft.com/office/drawing/2014/main" id="{ABAA68C9-8451-DC4D-99B3-35E73DF33FCB}"/>
                </a:ext>
              </a:extLst>
            </p:cNvPr>
            <p:cNvSpPr/>
            <p:nvPr/>
          </p:nvSpPr>
          <p:spPr>
            <a:xfrm>
              <a:off x="2728728" y="2583242"/>
              <a:ext cx="1337398" cy="665342"/>
            </a:xfrm>
            <a:prstGeom prst="rect">
              <a:avLst/>
            </a:prstGeom>
            <a:solidFill>
              <a:srgbClr val="00000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pitchFamily="34" charset="0"/>
                <a:ea typeface="ＭＳ Ｐゴシック"/>
                <a:cs typeface="Arial" panose="020B0604020202020204" pitchFamily="34" charset="0"/>
              </a:endParaRPr>
            </a:p>
          </p:txBody>
        </p:sp>
        <p:sp>
          <p:nvSpPr>
            <p:cNvPr id="22" name="Rectangle 21">
              <a:extLst>
                <a:ext uri="{FF2B5EF4-FFF2-40B4-BE49-F238E27FC236}">
                  <a16:creationId xmlns:a16="http://schemas.microsoft.com/office/drawing/2014/main" id="{F5BAB407-5688-6843-A498-4809FF0DE948}"/>
                </a:ext>
              </a:extLst>
            </p:cNvPr>
            <p:cNvSpPr/>
            <p:nvPr/>
          </p:nvSpPr>
          <p:spPr>
            <a:xfrm>
              <a:off x="4422457" y="2583242"/>
              <a:ext cx="1337398" cy="665342"/>
            </a:xfrm>
            <a:prstGeom prst="rect">
              <a:avLst/>
            </a:prstGeom>
            <a:solidFill>
              <a:srgbClr val="458BCB"/>
            </a:solidFill>
            <a:ln w="9525" cap="flat" cmpd="sng" algn="ctr">
              <a:solidFill>
                <a:srgbClr val="458BCB"/>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pitchFamily="34" charset="0"/>
                <a:ea typeface="ＭＳ Ｐゴシック"/>
                <a:cs typeface="Arial" panose="020B0604020202020204" pitchFamily="34" charset="0"/>
              </a:endParaRPr>
            </a:p>
          </p:txBody>
        </p:sp>
        <p:sp>
          <p:nvSpPr>
            <p:cNvPr id="23" name="Rectangle 22">
              <a:extLst>
                <a:ext uri="{FF2B5EF4-FFF2-40B4-BE49-F238E27FC236}">
                  <a16:creationId xmlns:a16="http://schemas.microsoft.com/office/drawing/2014/main" id="{E31BF793-A6C4-1549-9155-E80B7863019D}"/>
                </a:ext>
              </a:extLst>
            </p:cNvPr>
            <p:cNvSpPr/>
            <p:nvPr/>
          </p:nvSpPr>
          <p:spPr>
            <a:xfrm>
              <a:off x="6116186" y="2583242"/>
              <a:ext cx="1337398" cy="665342"/>
            </a:xfrm>
            <a:prstGeom prst="rect">
              <a:avLst/>
            </a:prstGeom>
            <a:solidFill>
              <a:srgbClr val="C00000"/>
            </a:solidFill>
            <a:ln w="9525" cap="flat" cmpd="sng" algn="ctr">
              <a:solidFill>
                <a:srgbClr val="C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pitchFamily="34" charset="0"/>
                <a:ea typeface="ＭＳ Ｐゴシック"/>
                <a:cs typeface="Arial" panose="020B0604020202020204" pitchFamily="34" charset="0"/>
              </a:endParaRPr>
            </a:p>
          </p:txBody>
        </p:sp>
        <p:sp>
          <p:nvSpPr>
            <p:cNvPr id="24" name="Rectangle 23">
              <a:extLst>
                <a:ext uri="{FF2B5EF4-FFF2-40B4-BE49-F238E27FC236}">
                  <a16:creationId xmlns:a16="http://schemas.microsoft.com/office/drawing/2014/main" id="{BA7707A0-9111-6F49-B52A-130BAF241CCA}"/>
                </a:ext>
              </a:extLst>
            </p:cNvPr>
            <p:cNvSpPr/>
            <p:nvPr/>
          </p:nvSpPr>
          <p:spPr>
            <a:xfrm>
              <a:off x="7809916" y="2583242"/>
              <a:ext cx="1337398" cy="665342"/>
            </a:xfrm>
            <a:prstGeom prst="rect">
              <a:avLst/>
            </a:prstGeom>
            <a:solidFill>
              <a:srgbClr val="00B050"/>
            </a:solidFill>
            <a:ln w="9525" cap="flat" cmpd="sng" algn="ctr">
              <a:solidFill>
                <a:srgbClr val="00B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pitchFamily="34" charset="0"/>
                <a:ea typeface="ＭＳ Ｐゴシック"/>
                <a:cs typeface="Arial" panose="020B0604020202020204" pitchFamily="34" charset="0"/>
              </a:endParaRPr>
            </a:p>
          </p:txBody>
        </p:sp>
        <p:sp>
          <p:nvSpPr>
            <p:cNvPr id="25" name="TextBox 24">
              <a:extLst>
                <a:ext uri="{FF2B5EF4-FFF2-40B4-BE49-F238E27FC236}">
                  <a16:creationId xmlns:a16="http://schemas.microsoft.com/office/drawing/2014/main" id="{EB7E64FC-858E-1246-8B56-5E51E58CF55D}"/>
                </a:ext>
              </a:extLst>
            </p:cNvPr>
            <p:cNvSpPr txBox="1"/>
            <p:nvPr/>
          </p:nvSpPr>
          <p:spPr>
            <a:xfrm>
              <a:off x="1030659" y="2818119"/>
              <a:ext cx="1337399"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Franklin Gothic Book"/>
                  <a:ea typeface="ＭＳ Ｐゴシック" pitchFamily="34" charset="-128"/>
                  <a:cs typeface="+mn-cs"/>
                </a:rPr>
                <a:t>Identify</a:t>
              </a:r>
            </a:p>
          </p:txBody>
        </p:sp>
        <p:sp>
          <p:nvSpPr>
            <p:cNvPr id="26" name="TextBox 25">
              <a:extLst>
                <a:ext uri="{FF2B5EF4-FFF2-40B4-BE49-F238E27FC236}">
                  <a16:creationId xmlns:a16="http://schemas.microsoft.com/office/drawing/2014/main" id="{DDF6BB80-E392-8B43-9E60-4F7CF8F8B61E}"/>
                </a:ext>
              </a:extLst>
            </p:cNvPr>
            <p:cNvSpPr txBox="1"/>
            <p:nvPr/>
          </p:nvSpPr>
          <p:spPr>
            <a:xfrm>
              <a:off x="2732649" y="2803807"/>
              <a:ext cx="1333475"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Franklin Gothic Book"/>
                  <a:ea typeface="ＭＳ Ｐゴシック" pitchFamily="34" charset="-128"/>
                  <a:cs typeface="+mn-cs"/>
                </a:rPr>
                <a:t>Prevent</a:t>
              </a:r>
            </a:p>
          </p:txBody>
        </p:sp>
        <p:sp>
          <p:nvSpPr>
            <p:cNvPr id="27" name="TextBox 26">
              <a:extLst>
                <a:ext uri="{FF2B5EF4-FFF2-40B4-BE49-F238E27FC236}">
                  <a16:creationId xmlns:a16="http://schemas.microsoft.com/office/drawing/2014/main" id="{31BB0E06-8D17-EC4B-BAC8-F84945066E7F}"/>
                </a:ext>
              </a:extLst>
            </p:cNvPr>
            <p:cNvSpPr txBox="1"/>
            <p:nvPr/>
          </p:nvSpPr>
          <p:spPr>
            <a:xfrm>
              <a:off x="4422455" y="2803807"/>
              <a:ext cx="1337399"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Franklin Gothic Book"/>
                  <a:ea typeface="ＭＳ Ｐゴシック" pitchFamily="34" charset="-128"/>
                  <a:cs typeface="+mn-cs"/>
                </a:rPr>
                <a:t>Detect</a:t>
              </a:r>
            </a:p>
          </p:txBody>
        </p:sp>
        <p:sp>
          <p:nvSpPr>
            <p:cNvPr id="28" name="TextBox 27">
              <a:extLst>
                <a:ext uri="{FF2B5EF4-FFF2-40B4-BE49-F238E27FC236}">
                  <a16:creationId xmlns:a16="http://schemas.microsoft.com/office/drawing/2014/main" id="{EF27A8B7-6C0D-2542-8A2D-B34423AE363A}"/>
                </a:ext>
              </a:extLst>
            </p:cNvPr>
            <p:cNvSpPr txBox="1"/>
            <p:nvPr/>
          </p:nvSpPr>
          <p:spPr>
            <a:xfrm>
              <a:off x="6126122" y="2803807"/>
              <a:ext cx="1325736"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Franklin Gothic Book"/>
                  <a:ea typeface="ＭＳ Ｐゴシック" pitchFamily="34" charset="-128"/>
                  <a:cs typeface="+mn-cs"/>
                </a:rPr>
                <a:t>Respond</a:t>
              </a:r>
            </a:p>
          </p:txBody>
        </p:sp>
        <p:sp>
          <p:nvSpPr>
            <p:cNvPr id="29" name="TextBox 28">
              <a:extLst>
                <a:ext uri="{FF2B5EF4-FFF2-40B4-BE49-F238E27FC236}">
                  <a16:creationId xmlns:a16="http://schemas.microsoft.com/office/drawing/2014/main" id="{B1FFB454-2CE9-7942-99F8-2480DAB24406}"/>
                </a:ext>
              </a:extLst>
            </p:cNvPr>
            <p:cNvSpPr txBox="1"/>
            <p:nvPr/>
          </p:nvSpPr>
          <p:spPr>
            <a:xfrm>
              <a:off x="7829788" y="2803807"/>
              <a:ext cx="1317526"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Franklin Gothic Book"/>
                  <a:ea typeface="ＭＳ Ｐゴシック" pitchFamily="34" charset="-128"/>
                  <a:cs typeface="+mn-cs"/>
                </a:rPr>
                <a:t>Recover</a:t>
              </a:r>
            </a:p>
          </p:txBody>
        </p:sp>
        <p:cxnSp>
          <p:nvCxnSpPr>
            <p:cNvPr id="30" name="Straight Connector 29">
              <a:extLst>
                <a:ext uri="{FF2B5EF4-FFF2-40B4-BE49-F238E27FC236}">
                  <a16:creationId xmlns:a16="http://schemas.microsoft.com/office/drawing/2014/main" id="{4E083E7E-382D-5143-BC2B-C67109FB9729}"/>
                </a:ext>
              </a:extLst>
            </p:cNvPr>
            <p:cNvCxnSpPr>
              <a:cxnSpLocks/>
            </p:cNvCxnSpPr>
            <p:nvPr/>
          </p:nvCxnSpPr>
          <p:spPr>
            <a:xfrm flipV="1">
              <a:off x="5073328" y="2282270"/>
              <a:ext cx="0" cy="207352"/>
            </a:xfrm>
            <a:prstGeom prst="line">
              <a:avLst/>
            </a:prstGeom>
            <a:noFill/>
            <a:ln w="28575" cap="flat" cmpd="sng" algn="ctr">
              <a:solidFill>
                <a:srgbClr val="FF6600"/>
              </a:solidFill>
              <a:prstDash val="solid"/>
              <a:miter lim="800000"/>
              <a:headEnd type="triangle" w="med" len="med"/>
              <a:tailEnd type="none" w="med" len="med"/>
            </a:ln>
            <a:effectLst/>
          </p:spPr>
        </p:cxnSp>
        <p:cxnSp>
          <p:nvCxnSpPr>
            <p:cNvPr id="31" name="Straight Connector 30">
              <a:extLst>
                <a:ext uri="{FF2B5EF4-FFF2-40B4-BE49-F238E27FC236}">
                  <a16:creationId xmlns:a16="http://schemas.microsoft.com/office/drawing/2014/main" id="{47552094-5FCF-3048-BCC4-4C6507C89F04}"/>
                </a:ext>
              </a:extLst>
            </p:cNvPr>
            <p:cNvCxnSpPr>
              <a:cxnSpLocks/>
            </p:cNvCxnSpPr>
            <p:nvPr/>
          </p:nvCxnSpPr>
          <p:spPr>
            <a:xfrm flipV="1">
              <a:off x="6776736" y="2284198"/>
              <a:ext cx="0" cy="207352"/>
            </a:xfrm>
            <a:prstGeom prst="line">
              <a:avLst/>
            </a:prstGeom>
            <a:noFill/>
            <a:ln w="28575" cap="flat" cmpd="sng" algn="ctr">
              <a:solidFill>
                <a:srgbClr val="FF6600"/>
              </a:solidFill>
              <a:prstDash val="solid"/>
              <a:miter lim="800000"/>
              <a:headEnd type="triangle" w="med" len="med"/>
              <a:tailEnd type="none" w="med" len="med"/>
            </a:ln>
            <a:effectLst/>
          </p:spPr>
        </p:cxnSp>
        <p:cxnSp>
          <p:nvCxnSpPr>
            <p:cNvPr id="32" name="Straight Connector 31">
              <a:extLst>
                <a:ext uri="{FF2B5EF4-FFF2-40B4-BE49-F238E27FC236}">
                  <a16:creationId xmlns:a16="http://schemas.microsoft.com/office/drawing/2014/main" id="{5FAD023D-8BE6-CC4F-849E-37FBEF7D9DBF}"/>
                </a:ext>
              </a:extLst>
            </p:cNvPr>
            <p:cNvCxnSpPr>
              <a:cxnSpLocks/>
            </p:cNvCxnSpPr>
            <p:nvPr/>
          </p:nvCxnSpPr>
          <p:spPr>
            <a:xfrm flipV="1">
              <a:off x="8476282" y="2270697"/>
              <a:ext cx="0" cy="207352"/>
            </a:xfrm>
            <a:prstGeom prst="line">
              <a:avLst/>
            </a:prstGeom>
            <a:noFill/>
            <a:ln w="28575" cap="flat" cmpd="sng" algn="ctr">
              <a:solidFill>
                <a:srgbClr val="FF6600"/>
              </a:solidFill>
              <a:prstDash val="solid"/>
              <a:miter lim="800000"/>
              <a:headEnd type="triangle" w="med" len="med"/>
              <a:tailEnd type="none" w="med" len="med"/>
            </a:ln>
            <a:effectLst/>
          </p:spPr>
        </p:cxnSp>
        <p:sp>
          <p:nvSpPr>
            <p:cNvPr id="33" name="TextBox 32">
              <a:extLst>
                <a:ext uri="{FF2B5EF4-FFF2-40B4-BE49-F238E27FC236}">
                  <a16:creationId xmlns:a16="http://schemas.microsoft.com/office/drawing/2014/main" id="{8671B9A3-8D86-8D41-BCA8-0BC0C79F7AE6}"/>
                </a:ext>
              </a:extLst>
            </p:cNvPr>
            <p:cNvSpPr txBox="1"/>
            <p:nvPr/>
          </p:nvSpPr>
          <p:spPr>
            <a:xfrm>
              <a:off x="2587319" y="3324082"/>
              <a:ext cx="1611496" cy="22293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2234"/>
                  </a:solidFill>
                  <a:effectLst/>
                  <a:uLnTx/>
                  <a:uFillTx/>
                  <a:latin typeface="Franklin Gothic Book"/>
                  <a:ea typeface="+mn-ea"/>
                  <a:cs typeface="Arial" panose="020B0604020202020204" pitchFamily="34" charset="0"/>
                </a:rPr>
                <a:t>Automated OT threat modeling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234"/>
                </a:solidFill>
                <a:effectLst/>
                <a:uLnTx/>
                <a:uFillTx/>
                <a:latin typeface="Franklin Gothic Book"/>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2234"/>
                  </a:solidFill>
                  <a:effectLst/>
                  <a:uLnTx/>
                  <a:uFillTx/>
                  <a:latin typeface="Franklin Gothic Book"/>
                  <a:ea typeface="+mn-ea"/>
                  <a:cs typeface="Arial" panose="020B0604020202020204" pitchFamily="34" charset="0"/>
                </a:rPr>
                <a:t>OT vulnerability management &amp; risk mitigation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234"/>
                </a:solidFill>
                <a:effectLst/>
                <a:uLnTx/>
                <a:uFillTx/>
                <a:latin typeface="Franklin Gothic Book"/>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2234"/>
                  </a:solidFill>
                  <a:effectLst/>
                  <a:uLnTx/>
                  <a:uFillTx/>
                  <a:latin typeface="Franklin Gothic Book"/>
                  <a:ea typeface="+mn-ea"/>
                  <a:cs typeface="Arial" panose="020B0604020202020204" pitchFamily="34" charset="0"/>
                </a:rPr>
                <a:t>Native integration with firewalls &amp; NACs</a:t>
              </a:r>
            </a:p>
          </p:txBody>
        </p:sp>
        <p:sp>
          <p:nvSpPr>
            <p:cNvPr id="34" name="TextBox 33">
              <a:extLst>
                <a:ext uri="{FF2B5EF4-FFF2-40B4-BE49-F238E27FC236}">
                  <a16:creationId xmlns:a16="http://schemas.microsoft.com/office/drawing/2014/main" id="{2350DFBC-C3AA-0246-ACFB-487A2A792457}"/>
                </a:ext>
              </a:extLst>
            </p:cNvPr>
            <p:cNvSpPr txBox="1"/>
            <p:nvPr/>
          </p:nvSpPr>
          <p:spPr>
            <a:xfrm>
              <a:off x="4265936" y="3324082"/>
              <a:ext cx="1646105" cy="11549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2234"/>
                  </a:solidFill>
                  <a:effectLst/>
                  <a:uLnTx/>
                  <a:uFillTx/>
                  <a:latin typeface="Franklin Gothic Book"/>
                  <a:ea typeface="+mn-ea"/>
                  <a:cs typeface="Arial" panose="020B0604020202020204" pitchFamily="34" charset="0"/>
                </a:rPr>
                <a:t>Continuous OT monitoring with patented behavioral anomaly detection</a:t>
              </a:r>
            </a:p>
          </p:txBody>
        </p:sp>
        <p:sp>
          <p:nvSpPr>
            <p:cNvPr id="35" name="TextBox 34">
              <a:extLst>
                <a:ext uri="{FF2B5EF4-FFF2-40B4-BE49-F238E27FC236}">
                  <a16:creationId xmlns:a16="http://schemas.microsoft.com/office/drawing/2014/main" id="{B8EFFF8C-D62B-224B-88D2-701BBCFBF67D}"/>
                </a:ext>
              </a:extLst>
            </p:cNvPr>
            <p:cNvSpPr txBox="1"/>
            <p:nvPr/>
          </p:nvSpPr>
          <p:spPr>
            <a:xfrm>
              <a:off x="5934652" y="3314436"/>
              <a:ext cx="1821230" cy="26590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2234"/>
                  </a:solidFill>
                  <a:effectLst/>
                  <a:uLnTx/>
                  <a:uFillTx/>
                  <a:latin typeface="Franklin Gothic Book"/>
                  <a:ea typeface="+mn-ea"/>
                  <a:cs typeface="Arial" panose="020B0604020202020204" pitchFamily="34" charset="0"/>
                </a:rPr>
                <a:t>Deep forensic &amp; threat hunting tools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234"/>
                </a:solidFill>
                <a:effectLst/>
                <a:uLnTx/>
                <a:uFillTx/>
                <a:latin typeface="Franklin Gothic Book"/>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2234"/>
                  </a:solidFill>
                  <a:effectLst/>
                  <a:uLnTx/>
                  <a:uFillTx/>
                  <a:latin typeface="Franklin Gothic Book"/>
                  <a:ea typeface="+mn-ea"/>
                  <a:cs typeface="Arial" panose="020B0604020202020204" pitchFamily="34" charset="0"/>
                </a:rPr>
                <a:t>Native apps for SIEM integrations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234"/>
                </a:solidFill>
                <a:effectLst/>
                <a:uLnTx/>
                <a:uFillTx/>
                <a:latin typeface="Franklin Gothic Book"/>
                <a:ea typeface="+mn-ea"/>
                <a:cs typeface="Arial" panose="020B0604020202020204" pitchFamily="34" charset="0"/>
              </a:endParaRPr>
            </a:p>
            <a:p>
              <a:pPr algn="ctr">
                <a:defRPr/>
              </a:pPr>
              <a:r>
                <a:rPr lang="en-US" sz="1600" dirty="0">
                  <a:solidFill>
                    <a:srgbClr val="202234"/>
                  </a:solidFill>
                  <a:cs typeface="Arial" panose="020B0604020202020204" pitchFamily="34" charset="0"/>
                </a:rPr>
                <a:t>Integration with IT Service Management (ITSM) and orchestration tools (SOAR)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234"/>
                </a:solidFill>
                <a:effectLst/>
                <a:uLnTx/>
                <a:uFillTx/>
                <a:latin typeface="Franklin Gothic Book"/>
                <a:ea typeface="+mn-ea"/>
                <a:cs typeface="Arial" panose="020B0604020202020204" pitchFamily="34" charset="0"/>
              </a:endParaRPr>
            </a:p>
          </p:txBody>
        </p:sp>
        <p:cxnSp>
          <p:nvCxnSpPr>
            <p:cNvPr id="36" name="Straight Connector 35">
              <a:extLst>
                <a:ext uri="{FF2B5EF4-FFF2-40B4-BE49-F238E27FC236}">
                  <a16:creationId xmlns:a16="http://schemas.microsoft.com/office/drawing/2014/main" id="{710536ED-AFA6-0644-8403-462B14B0E6BE}"/>
                </a:ext>
              </a:extLst>
            </p:cNvPr>
            <p:cNvCxnSpPr>
              <a:cxnSpLocks/>
            </p:cNvCxnSpPr>
            <p:nvPr/>
          </p:nvCxnSpPr>
          <p:spPr>
            <a:xfrm flipV="1">
              <a:off x="1751391" y="2293845"/>
              <a:ext cx="0" cy="207352"/>
            </a:xfrm>
            <a:prstGeom prst="line">
              <a:avLst/>
            </a:prstGeom>
            <a:noFill/>
            <a:ln w="28575" cap="flat" cmpd="sng" algn="ctr">
              <a:solidFill>
                <a:srgbClr val="FF6600"/>
              </a:solidFill>
              <a:prstDash val="solid"/>
              <a:miter lim="800000"/>
              <a:headEnd type="triangle" w="med" len="med"/>
              <a:tailEnd type="none" w="med" len="med"/>
            </a:ln>
            <a:effectLst/>
          </p:spPr>
        </p:cxnSp>
        <p:sp>
          <p:nvSpPr>
            <p:cNvPr id="37" name="TextBox 36">
              <a:extLst>
                <a:ext uri="{FF2B5EF4-FFF2-40B4-BE49-F238E27FC236}">
                  <a16:creationId xmlns:a16="http://schemas.microsoft.com/office/drawing/2014/main" id="{F205FF46-33A7-9F44-AF5D-85F2228A0406}"/>
                </a:ext>
              </a:extLst>
            </p:cNvPr>
            <p:cNvSpPr txBox="1"/>
            <p:nvPr/>
          </p:nvSpPr>
          <p:spPr>
            <a:xfrm>
              <a:off x="923725" y="3324082"/>
              <a:ext cx="1504707" cy="20144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2234"/>
                  </a:solidFill>
                  <a:effectLst/>
                  <a:uLnTx/>
                  <a:uFillTx/>
                  <a:latin typeface="Franklin Gothic Book"/>
                  <a:ea typeface="+mn-ea"/>
                  <a:cs typeface="Arial" panose="020B0604020202020204" pitchFamily="34" charset="0"/>
                </a:rPr>
                <a:t>Asset discovery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234"/>
                </a:solidFill>
                <a:effectLst/>
                <a:uLnTx/>
                <a:uFillTx/>
                <a:latin typeface="Franklin Gothic Book"/>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2234"/>
                  </a:solidFill>
                  <a:effectLst/>
                  <a:uLnTx/>
                  <a:uFillTx/>
                  <a:latin typeface="Franklin Gothic Book"/>
                  <a:ea typeface="+mn-ea"/>
                  <a:cs typeface="Arial" panose="020B0604020202020204" pitchFamily="34" charset="0"/>
                </a:rPr>
                <a:t>Network topology mapping</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solidFill>
                  <a:srgbClr val="202234"/>
                </a:solidFill>
                <a:latin typeface="Franklin Gothic Book"/>
                <a:cs typeface="Arial" panose="020B0604020202020204" pitchFamily="34" charset="0"/>
              </a:endParaRPr>
            </a:p>
            <a:p>
              <a:pPr algn="ctr">
                <a:defRPr/>
              </a:pPr>
              <a:r>
                <a:rPr lang="en-US" sz="1600" dirty="0">
                  <a:solidFill>
                    <a:srgbClr val="202234"/>
                  </a:solidFill>
                  <a:cs typeface="Arial" panose="020B0604020202020204" pitchFamily="34" charset="0"/>
                </a:rPr>
                <a:t>Identifying unauthorized remote access &amp; weak credentials</a:t>
              </a:r>
            </a:p>
          </p:txBody>
        </p:sp>
        <p:sp>
          <p:nvSpPr>
            <p:cNvPr id="38" name="TextBox 37">
              <a:extLst>
                <a:ext uri="{FF2B5EF4-FFF2-40B4-BE49-F238E27FC236}">
                  <a16:creationId xmlns:a16="http://schemas.microsoft.com/office/drawing/2014/main" id="{269DD4C0-E445-D54D-955B-732DA0B876BC}"/>
                </a:ext>
              </a:extLst>
            </p:cNvPr>
            <p:cNvSpPr txBox="1"/>
            <p:nvPr/>
          </p:nvSpPr>
          <p:spPr>
            <a:xfrm>
              <a:off x="7647880" y="3330089"/>
              <a:ext cx="1809856" cy="20144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2234"/>
                  </a:solidFill>
                  <a:effectLst/>
                  <a:uLnTx/>
                  <a:uFillTx/>
                  <a:latin typeface="Franklin Gothic Book"/>
                  <a:ea typeface="+mn-ea"/>
                  <a:cs typeface="Arial" panose="020B0604020202020204" pitchFamily="34" charset="0"/>
                </a:rPr>
                <a:t>Automated reporting to stakeholders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solidFill>
                  <a:srgbClr val="202234"/>
                </a:solidFill>
                <a:latin typeface="Franklin Gothic Book"/>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2234"/>
                  </a:solidFill>
                  <a:effectLst/>
                  <a:uLnTx/>
                  <a:uFillTx/>
                  <a:latin typeface="Franklin Gothic Book"/>
                  <a:ea typeface="+mn-ea"/>
                  <a:cs typeface="Arial" panose="020B0604020202020204" pitchFamily="34" charset="0"/>
                </a:rPr>
                <a:t>Alerting on failed backups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234"/>
                </a:solidFill>
                <a:effectLst/>
                <a:uLnTx/>
                <a:uFillTx/>
                <a:latin typeface="Franklin Gothic Book"/>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234"/>
                </a:solidFill>
                <a:effectLst/>
                <a:uLnTx/>
                <a:uFillTx/>
                <a:latin typeface="Franklin Gothic Book"/>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234"/>
                </a:solidFill>
                <a:effectLst/>
                <a:uLnTx/>
                <a:uFillTx/>
                <a:latin typeface="Franklin Gothic Book"/>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02234"/>
                </a:solidFill>
                <a:effectLst/>
                <a:uLnTx/>
                <a:uFillTx/>
                <a:latin typeface="Franklin Gothic Book"/>
                <a:ea typeface="+mn-ea"/>
                <a:cs typeface="Arial" panose="020B0604020202020204" pitchFamily="34" charset="0"/>
              </a:endParaRPr>
            </a:p>
          </p:txBody>
        </p:sp>
        <p:pic>
          <p:nvPicPr>
            <p:cNvPr id="39" name="Picture 2" descr="Image result for nist logo png">
              <a:extLst>
                <a:ext uri="{FF2B5EF4-FFF2-40B4-BE49-F238E27FC236}">
                  <a16:creationId xmlns:a16="http://schemas.microsoft.com/office/drawing/2014/main" id="{AB3A54BE-3848-E847-ADE2-F945838A6EA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321416" y="1486668"/>
              <a:ext cx="1854564" cy="488755"/>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Box 39">
            <a:extLst>
              <a:ext uri="{FF2B5EF4-FFF2-40B4-BE49-F238E27FC236}">
                <a16:creationId xmlns:a16="http://schemas.microsoft.com/office/drawing/2014/main" id="{0B95F7CC-2BFF-3D47-9376-3EDE6008A375}"/>
              </a:ext>
            </a:extLst>
          </p:cNvPr>
          <p:cNvSpPr txBox="1"/>
          <p:nvPr/>
        </p:nvSpPr>
        <p:spPr>
          <a:xfrm>
            <a:off x="5122337" y="4970516"/>
            <a:ext cx="188625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2234"/>
                </a:solidFill>
                <a:effectLst/>
                <a:uLnTx/>
                <a:uFillTx/>
                <a:latin typeface="Franklin Gothic Book"/>
                <a:ea typeface="+mn-ea"/>
                <a:cs typeface="Arial" panose="020B0604020202020204" pitchFamily="34" charset="0"/>
              </a:rPr>
              <a:t>OT threat intelligence feeds</a:t>
            </a:r>
          </a:p>
        </p:txBody>
      </p:sp>
    </p:spTree>
    <p:extLst>
      <p:ext uri="{BB962C8B-B14F-4D97-AF65-F5344CB8AC3E}">
        <p14:creationId xmlns:p14="http://schemas.microsoft.com/office/powerpoint/2010/main" val="25996414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F9C94043-1E27-4FA1-94DF-9E864F7F30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487"/>
            <a:ext cx="12192000" cy="6858000"/>
          </a:xfrm>
          <a:prstGeom prst="rect">
            <a:avLst/>
          </a:prstGeom>
          <a:ln>
            <a:noFill/>
          </a:ln>
        </p:spPr>
      </p:pic>
      <p:sp>
        <p:nvSpPr>
          <p:cNvPr id="11" name="Rectangle 10">
            <a:extLst>
              <a:ext uri="{FF2B5EF4-FFF2-40B4-BE49-F238E27FC236}">
                <a16:creationId xmlns:a16="http://schemas.microsoft.com/office/drawing/2014/main" id="{69610CD1-2273-4045-B380-92371D215373}"/>
              </a:ext>
            </a:extLst>
          </p:cNvPr>
          <p:cNvSpPr/>
          <p:nvPr/>
        </p:nvSpPr>
        <p:spPr bwMode="auto">
          <a:xfrm>
            <a:off x="1" y="487"/>
            <a:ext cx="12191999" cy="6857027"/>
          </a:xfrm>
          <a:prstGeom prst="rect">
            <a:avLst/>
          </a:prstGeom>
          <a:gradFill flip="none" rotWithShape="1">
            <a:gsLst>
              <a:gs pos="0">
                <a:schemeClr val="tx1">
                  <a:alpha val="80000"/>
                </a:schemeClr>
              </a:gs>
              <a:gs pos="28000">
                <a:schemeClr val="tx1">
                  <a:alpha val="20000"/>
                </a:schemeClr>
              </a:gs>
              <a:gs pos="43000">
                <a:schemeClr val="tx1">
                  <a:alpha val="30000"/>
                </a:schemeClr>
              </a:gs>
              <a:gs pos="100000">
                <a:schemeClr val="tx1">
                  <a:alpha val="8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E0B1E42-2E30-4862-8919-84E80A7D530A}"/>
              </a:ext>
            </a:extLst>
          </p:cNvPr>
          <p:cNvSpPr>
            <a:spLocks noGrp="1"/>
          </p:cNvSpPr>
          <p:nvPr>
            <p:ph type="title"/>
          </p:nvPr>
        </p:nvSpPr>
        <p:spPr/>
        <p:txBody>
          <a:bodyPr/>
          <a:lstStyle/>
          <a:p>
            <a:r>
              <a:rPr lang="en-US" sz="3600" dirty="0">
                <a:solidFill>
                  <a:schemeClr val="bg1"/>
                </a:solidFill>
              </a:rPr>
              <a:t>Flexible deployment options</a:t>
            </a:r>
          </a:p>
        </p:txBody>
      </p:sp>
      <p:grpSp>
        <p:nvGrpSpPr>
          <p:cNvPr id="14" name="Group 13">
            <a:extLst>
              <a:ext uri="{FF2B5EF4-FFF2-40B4-BE49-F238E27FC236}">
                <a16:creationId xmlns:a16="http://schemas.microsoft.com/office/drawing/2014/main" id="{3366091B-EED5-43C0-8D11-1DA852A3A9D2}"/>
              </a:ext>
            </a:extLst>
          </p:cNvPr>
          <p:cNvGrpSpPr/>
          <p:nvPr/>
        </p:nvGrpSpPr>
        <p:grpSpPr>
          <a:xfrm>
            <a:off x="5102104" y="2256229"/>
            <a:ext cx="1792850" cy="1792850"/>
            <a:chOff x="5102104" y="2256229"/>
            <a:chExt cx="1792850" cy="1792850"/>
          </a:xfrm>
        </p:grpSpPr>
        <p:grpSp>
          <p:nvGrpSpPr>
            <p:cNvPr id="81" name="Group 80">
              <a:extLst>
                <a:ext uri="{FF2B5EF4-FFF2-40B4-BE49-F238E27FC236}">
                  <a16:creationId xmlns:a16="http://schemas.microsoft.com/office/drawing/2014/main" id="{B985EAE6-EB81-4B6A-94B6-EEAFCE13E20C}"/>
                </a:ext>
              </a:extLst>
            </p:cNvPr>
            <p:cNvGrpSpPr/>
            <p:nvPr/>
          </p:nvGrpSpPr>
          <p:grpSpPr>
            <a:xfrm>
              <a:off x="5102104" y="2256229"/>
              <a:ext cx="1792850" cy="1792850"/>
              <a:chOff x="709072" y="1999107"/>
              <a:chExt cx="1828800" cy="1828800"/>
            </a:xfrm>
          </p:grpSpPr>
          <p:sp>
            <p:nvSpPr>
              <p:cNvPr id="87" name="object 60">
                <a:extLst>
                  <a:ext uri="{FF2B5EF4-FFF2-40B4-BE49-F238E27FC236}">
                    <a16:creationId xmlns:a16="http://schemas.microsoft.com/office/drawing/2014/main" id="{2FD9A82B-E277-4BD5-8670-89334823495F}"/>
                  </a:ext>
                </a:extLst>
              </p:cNvPr>
              <p:cNvSpPr/>
              <p:nvPr/>
            </p:nvSpPr>
            <p:spPr>
              <a:xfrm>
                <a:off x="709072" y="1999107"/>
                <a:ext cx="1828800" cy="182880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FF8C0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sp useBgFill="1">
            <p:nvSpPr>
              <p:cNvPr id="88" name="object 60">
                <a:extLst>
                  <a:ext uri="{FF2B5EF4-FFF2-40B4-BE49-F238E27FC236}">
                    <a16:creationId xmlns:a16="http://schemas.microsoft.com/office/drawing/2014/main" id="{337E1B97-B1D7-435A-AD6F-72EFC97141B4}"/>
                  </a:ext>
                </a:extLst>
              </p:cNvPr>
              <p:cNvSpPr/>
              <p:nvPr/>
            </p:nvSpPr>
            <p:spPr>
              <a:xfrm>
                <a:off x="823372" y="2113407"/>
                <a:ext cx="1600200" cy="160020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ln>
                <a:solidFill>
                  <a:schemeClr val="tx1">
                    <a:lumMod val="50000"/>
                  </a:schemeClr>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224" name="Market Mobile line">
              <a:extLst>
                <a:ext uri="{FF2B5EF4-FFF2-40B4-BE49-F238E27FC236}">
                  <a16:creationId xmlns:a16="http://schemas.microsoft.com/office/drawing/2014/main" id="{7B724EE1-C5C7-4793-853A-E393E661534E}"/>
                </a:ext>
              </a:extLst>
            </p:cNvPr>
            <p:cNvCxnSpPr>
              <a:cxnSpLocks/>
            </p:cNvCxnSpPr>
            <p:nvPr/>
          </p:nvCxnSpPr>
          <p:spPr>
            <a:xfrm flipV="1">
              <a:off x="6400538" y="3111944"/>
              <a:ext cx="130642" cy="295187"/>
            </a:xfrm>
            <a:prstGeom prst="line">
              <a:avLst/>
            </a:prstGeom>
            <a:ln w="158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Customer Mobile line">
              <a:extLst>
                <a:ext uri="{FF2B5EF4-FFF2-40B4-BE49-F238E27FC236}">
                  <a16:creationId xmlns:a16="http://schemas.microsoft.com/office/drawing/2014/main" id="{6C292F4E-F85F-43C6-9118-167149BFD45E}"/>
                </a:ext>
              </a:extLst>
            </p:cNvPr>
            <p:cNvCxnSpPr>
              <a:cxnSpLocks/>
              <a:stCxn id="234" idx="6"/>
              <a:endCxn id="240" idx="14"/>
            </p:cNvCxnSpPr>
            <p:nvPr/>
          </p:nvCxnSpPr>
          <p:spPr>
            <a:xfrm flipV="1">
              <a:off x="6095203" y="3101861"/>
              <a:ext cx="408245" cy="135491"/>
            </a:xfrm>
            <a:prstGeom prst="line">
              <a:avLst/>
            </a:prstGeom>
            <a:ln w="158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Factory Supply line">
              <a:extLst>
                <a:ext uri="{FF2B5EF4-FFF2-40B4-BE49-F238E27FC236}">
                  <a16:creationId xmlns:a16="http://schemas.microsoft.com/office/drawing/2014/main" id="{36A2A05E-E526-493C-805A-263E60B5D0E9}"/>
                </a:ext>
              </a:extLst>
            </p:cNvPr>
            <p:cNvCxnSpPr>
              <a:cxnSpLocks/>
            </p:cNvCxnSpPr>
            <p:nvPr/>
          </p:nvCxnSpPr>
          <p:spPr>
            <a:xfrm flipH="1">
              <a:off x="5787548" y="3111943"/>
              <a:ext cx="737778" cy="383575"/>
            </a:xfrm>
            <a:prstGeom prst="line">
              <a:avLst/>
            </a:prstGeom>
            <a:ln w="158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Equipment Facotry line">
              <a:extLst>
                <a:ext uri="{FF2B5EF4-FFF2-40B4-BE49-F238E27FC236}">
                  <a16:creationId xmlns:a16="http://schemas.microsoft.com/office/drawing/2014/main" id="{A849B46B-4F4B-45F5-A446-E4A37E4EAD8E}"/>
                </a:ext>
              </a:extLst>
            </p:cNvPr>
            <p:cNvCxnSpPr>
              <a:cxnSpLocks/>
            </p:cNvCxnSpPr>
            <p:nvPr/>
          </p:nvCxnSpPr>
          <p:spPr>
            <a:xfrm flipH="1" flipV="1">
              <a:off x="5470205" y="3194369"/>
              <a:ext cx="309661" cy="294206"/>
            </a:xfrm>
            <a:prstGeom prst="line">
              <a:avLst/>
            </a:prstGeom>
            <a:ln w="158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Equipment Vehicles line">
              <a:extLst>
                <a:ext uri="{FF2B5EF4-FFF2-40B4-BE49-F238E27FC236}">
                  <a16:creationId xmlns:a16="http://schemas.microsoft.com/office/drawing/2014/main" id="{11FCB7BD-939D-4FB4-880D-9E5C4BBB476D}"/>
                </a:ext>
              </a:extLst>
            </p:cNvPr>
            <p:cNvCxnSpPr>
              <a:cxnSpLocks/>
              <a:stCxn id="246" idx="10"/>
            </p:cNvCxnSpPr>
            <p:nvPr/>
          </p:nvCxnSpPr>
          <p:spPr>
            <a:xfrm flipV="1">
              <a:off x="5469290" y="2805873"/>
              <a:ext cx="209773" cy="368831"/>
            </a:xfrm>
            <a:prstGeom prst="line">
              <a:avLst/>
            </a:prstGeom>
            <a:ln w="158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City Vehicle line">
              <a:extLst>
                <a:ext uri="{FF2B5EF4-FFF2-40B4-BE49-F238E27FC236}">
                  <a16:creationId xmlns:a16="http://schemas.microsoft.com/office/drawing/2014/main" id="{FA8A4C2D-2557-46B3-9BC7-D7C9A51DA74C}"/>
                </a:ext>
              </a:extLst>
            </p:cNvPr>
            <p:cNvCxnSpPr>
              <a:cxnSpLocks/>
              <a:endCxn id="238" idx="2"/>
            </p:cNvCxnSpPr>
            <p:nvPr/>
          </p:nvCxnSpPr>
          <p:spPr>
            <a:xfrm>
              <a:off x="5748996" y="2820408"/>
              <a:ext cx="520117" cy="22459"/>
            </a:xfrm>
            <a:prstGeom prst="line">
              <a:avLst/>
            </a:prstGeom>
            <a:ln w="158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Facotory Market line">
              <a:extLst>
                <a:ext uri="{FF2B5EF4-FFF2-40B4-BE49-F238E27FC236}">
                  <a16:creationId xmlns:a16="http://schemas.microsoft.com/office/drawing/2014/main" id="{31BF9974-3171-4423-9CE6-B46821B8BEBD}"/>
                </a:ext>
              </a:extLst>
            </p:cNvPr>
            <p:cNvCxnSpPr>
              <a:cxnSpLocks/>
            </p:cNvCxnSpPr>
            <p:nvPr/>
          </p:nvCxnSpPr>
          <p:spPr>
            <a:xfrm flipV="1">
              <a:off x="5787548" y="3419208"/>
              <a:ext cx="618715" cy="69366"/>
            </a:xfrm>
            <a:prstGeom prst="line">
              <a:avLst/>
            </a:prstGeom>
            <a:ln w="158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Equipment Energy line">
              <a:extLst>
                <a:ext uri="{FF2B5EF4-FFF2-40B4-BE49-F238E27FC236}">
                  <a16:creationId xmlns:a16="http://schemas.microsoft.com/office/drawing/2014/main" id="{57ED15CB-C454-4161-9EE6-C3F8F6D7E2CF}"/>
                </a:ext>
              </a:extLst>
            </p:cNvPr>
            <p:cNvCxnSpPr>
              <a:cxnSpLocks/>
              <a:stCxn id="246" idx="10"/>
              <a:endCxn id="238" idx="3"/>
            </p:cNvCxnSpPr>
            <p:nvPr/>
          </p:nvCxnSpPr>
          <p:spPr>
            <a:xfrm flipV="1">
              <a:off x="5469290" y="2905953"/>
              <a:ext cx="825953" cy="268752"/>
            </a:xfrm>
            <a:prstGeom prst="line">
              <a:avLst/>
            </a:prstGeom>
            <a:ln w="158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upply node 1 line">
              <a:extLst>
                <a:ext uri="{FF2B5EF4-FFF2-40B4-BE49-F238E27FC236}">
                  <a16:creationId xmlns:a16="http://schemas.microsoft.com/office/drawing/2014/main" id="{9909DA6F-50D3-4E18-B606-505D42956DA1}"/>
                </a:ext>
              </a:extLst>
            </p:cNvPr>
            <p:cNvCxnSpPr>
              <a:cxnSpLocks/>
              <a:stCxn id="238" idx="4"/>
            </p:cNvCxnSpPr>
            <p:nvPr/>
          </p:nvCxnSpPr>
          <p:spPr>
            <a:xfrm>
              <a:off x="6358329" y="2932082"/>
              <a:ext cx="55228" cy="484056"/>
            </a:xfrm>
            <a:prstGeom prst="line">
              <a:avLst/>
            </a:prstGeom>
            <a:ln w="158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Oval 232">
              <a:extLst>
                <a:ext uri="{FF2B5EF4-FFF2-40B4-BE49-F238E27FC236}">
                  <a16:creationId xmlns:a16="http://schemas.microsoft.com/office/drawing/2014/main" id="{CCF5BFEE-FEC8-41E6-83FA-6B6D6AA62D28}"/>
                </a:ext>
              </a:extLst>
            </p:cNvPr>
            <p:cNvSpPr/>
            <p:nvPr/>
          </p:nvSpPr>
          <p:spPr bwMode="auto">
            <a:xfrm>
              <a:off x="6444165" y="2998224"/>
              <a:ext cx="178433" cy="178433"/>
            </a:xfrm>
            <a:prstGeom prst="ellipse">
              <a:avLst/>
            </a:prstGeom>
            <a:solidFill>
              <a:schemeClr val="bg1"/>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021" rIns="0" bIns="37021" numCol="1" rtlCol="0" anchor="ctr" anchorCtr="0" compatLnSpc="1">
              <a:prstTxWarp prst="textNoShape">
                <a:avLst/>
              </a:prstTxWarp>
            </a:bodyPr>
            <a:lstStyle/>
            <a:p>
              <a:pPr marL="0" marR="0" lvl="0" indent="0" algn="ctr" defTabSz="740116" rtl="0" eaLnBrk="1" fontAlgn="base" latinLnBrk="0" hangingPunct="1">
                <a:lnSpc>
                  <a:spcPct val="100000"/>
                </a:lnSpc>
                <a:spcBef>
                  <a:spcPct val="0"/>
                </a:spcBef>
                <a:spcAft>
                  <a:spcPct val="0"/>
                </a:spcAft>
                <a:buClrTx/>
                <a:buSzTx/>
                <a:buFontTx/>
                <a:buNone/>
                <a:tabLst/>
                <a:defRPr/>
              </a:pPr>
              <a:endParaRPr kumimoji="0" lang="en-US" sz="1235" b="0" i="0" u="none" strike="noStrike" kern="1200" cap="none" spc="0" normalizeH="0" baseline="0" noProof="0">
                <a:ln>
                  <a:noFill/>
                </a:ln>
                <a:gradFill>
                  <a:gsLst>
                    <a:gs pos="0">
                      <a:srgbClr val="282828"/>
                    </a:gs>
                    <a:gs pos="100000">
                      <a:srgbClr val="282828"/>
                    </a:gs>
                  </a:gsLst>
                  <a:lin ang="5400000" scaled="1"/>
                </a:gradFill>
                <a:effectLst/>
                <a:uLnTx/>
                <a:uFillTx/>
                <a:latin typeface="Segoe UI Semilight"/>
                <a:ea typeface="+mn-ea"/>
                <a:cs typeface="+mn-cs"/>
              </a:endParaRPr>
            </a:p>
          </p:txBody>
        </p:sp>
        <p:sp>
          <p:nvSpPr>
            <p:cNvPr id="234" name="Oval 233">
              <a:extLst>
                <a:ext uri="{FF2B5EF4-FFF2-40B4-BE49-F238E27FC236}">
                  <a16:creationId xmlns:a16="http://schemas.microsoft.com/office/drawing/2014/main" id="{9E3701B1-572D-4283-A43E-3F134CB64251}"/>
                </a:ext>
              </a:extLst>
            </p:cNvPr>
            <p:cNvSpPr/>
            <p:nvPr/>
          </p:nvSpPr>
          <p:spPr bwMode="auto">
            <a:xfrm>
              <a:off x="5916770" y="3148136"/>
              <a:ext cx="178433" cy="178433"/>
            </a:xfrm>
            <a:prstGeom prst="ellipse">
              <a:avLst/>
            </a:prstGeom>
            <a:solidFill>
              <a:schemeClr val="bg1"/>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021" rIns="0" bIns="37021" numCol="1" rtlCol="0" anchor="ctr" anchorCtr="0" compatLnSpc="1">
              <a:prstTxWarp prst="textNoShape">
                <a:avLst/>
              </a:prstTxWarp>
            </a:bodyPr>
            <a:lstStyle/>
            <a:p>
              <a:pPr marL="0" marR="0" lvl="0" indent="0" algn="ctr" defTabSz="740116" rtl="0" eaLnBrk="1" fontAlgn="base" latinLnBrk="0" hangingPunct="1">
                <a:lnSpc>
                  <a:spcPct val="100000"/>
                </a:lnSpc>
                <a:spcBef>
                  <a:spcPct val="0"/>
                </a:spcBef>
                <a:spcAft>
                  <a:spcPct val="0"/>
                </a:spcAft>
                <a:buClrTx/>
                <a:buSzTx/>
                <a:buFontTx/>
                <a:buNone/>
                <a:tabLst/>
                <a:defRPr/>
              </a:pPr>
              <a:endParaRPr kumimoji="0" lang="en-US" sz="1235" b="0" i="0" u="none" strike="noStrike" kern="1200" cap="none" spc="0" normalizeH="0" baseline="0" noProof="0">
                <a:ln>
                  <a:noFill/>
                </a:ln>
                <a:gradFill>
                  <a:gsLst>
                    <a:gs pos="0">
                      <a:srgbClr val="282828"/>
                    </a:gs>
                    <a:gs pos="100000">
                      <a:srgbClr val="282828"/>
                    </a:gs>
                  </a:gsLst>
                  <a:lin ang="5400000" scaled="1"/>
                </a:gradFill>
                <a:effectLst/>
                <a:uLnTx/>
                <a:uFillTx/>
                <a:latin typeface="Segoe UI Semilight"/>
                <a:ea typeface="+mn-ea"/>
                <a:cs typeface="+mn-cs"/>
              </a:endParaRPr>
            </a:p>
          </p:txBody>
        </p:sp>
        <p:grpSp>
          <p:nvGrpSpPr>
            <p:cNvPr id="235" name="Group 234">
              <a:extLst>
                <a:ext uri="{FF2B5EF4-FFF2-40B4-BE49-F238E27FC236}">
                  <a16:creationId xmlns:a16="http://schemas.microsoft.com/office/drawing/2014/main" id="{9E133F18-F5D0-4A0D-AA95-40B977DE3E7A}"/>
                </a:ext>
              </a:extLst>
            </p:cNvPr>
            <p:cNvGrpSpPr/>
            <p:nvPr/>
          </p:nvGrpSpPr>
          <p:grpSpPr>
            <a:xfrm>
              <a:off x="5950385" y="3189261"/>
              <a:ext cx="111214" cy="91101"/>
              <a:chOff x="7842406" y="2246290"/>
              <a:chExt cx="447676" cy="366713"/>
            </a:xfrm>
            <a:solidFill>
              <a:schemeClr val="accent6"/>
            </a:solidFill>
          </p:grpSpPr>
          <p:sp>
            <p:nvSpPr>
              <p:cNvPr id="249" name="Oval 113">
                <a:extLst>
                  <a:ext uri="{FF2B5EF4-FFF2-40B4-BE49-F238E27FC236}">
                    <a16:creationId xmlns:a16="http://schemas.microsoft.com/office/drawing/2014/main" id="{422F2E83-56FB-44CF-8A2C-CE7935784EA9}"/>
                  </a:ext>
                </a:extLst>
              </p:cNvPr>
              <p:cNvSpPr>
                <a:spLocks noChangeArrowheads="1"/>
              </p:cNvSpPr>
              <p:nvPr/>
            </p:nvSpPr>
            <p:spPr bwMode="auto">
              <a:xfrm>
                <a:off x="7901144" y="2303440"/>
                <a:ext cx="168275" cy="165100"/>
              </a:xfrm>
              <a:prstGeom prst="ellipse">
                <a:avLst/>
              </a:prstGeom>
              <a:grpFill/>
              <a:ln w="15875" cap="flat">
                <a:no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282828"/>
                      </a:gs>
                      <a:gs pos="100000">
                        <a:srgbClr val="282828"/>
                      </a:gs>
                    </a:gsLst>
                    <a:lin ang="5400000" scaled="1"/>
                  </a:gradFill>
                  <a:effectLst/>
                  <a:uLnTx/>
                  <a:uFillTx/>
                  <a:latin typeface="Segoe UI Semilight"/>
                  <a:ea typeface="+mn-ea"/>
                  <a:cs typeface="+mn-cs"/>
                </a:endParaRPr>
              </a:p>
            </p:txBody>
          </p:sp>
          <p:sp>
            <p:nvSpPr>
              <p:cNvPr id="250" name="Freeform 114">
                <a:extLst>
                  <a:ext uri="{FF2B5EF4-FFF2-40B4-BE49-F238E27FC236}">
                    <a16:creationId xmlns:a16="http://schemas.microsoft.com/office/drawing/2014/main" id="{AFA1CD26-13DF-416A-94FA-27995D03CF25}"/>
                  </a:ext>
                </a:extLst>
              </p:cNvPr>
              <p:cNvSpPr>
                <a:spLocks/>
              </p:cNvSpPr>
              <p:nvPr/>
            </p:nvSpPr>
            <p:spPr bwMode="auto">
              <a:xfrm>
                <a:off x="7842406" y="2471715"/>
                <a:ext cx="284163" cy="141288"/>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5875" cap="flat">
                <a:no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282828"/>
                      </a:gs>
                      <a:gs pos="100000">
                        <a:srgbClr val="282828"/>
                      </a:gs>
                    </a:gsLst>
                    <a:lin ang="5400000" scaled="1"/>
                  </a:gradFill>
                  <a:effectLst/>
                  <a:uLnTx/>
                  <a:uFillTx/>
                  <a:latin typeface="Segoe UI Semilight"/>
                  <a:ea typeface="+mn-ea"/>
                  <a:cs typeface="+mn-cs"/>
                </a:endParaRPr>
              </a:p>
            </p:txBody>
          </p:sp>
          <p:sp>
            <p:nvSpPr>
              <p:cNvPr id="251" name="Line 115">
                <a:extLst>
                  <a:ext uri="{FF2B5EF4-FFF2-40B4-BE49-F238E27FC236}">
                    <a16:creationId xmlns:a16="http://schemas.microsoft.com/office/drawing/2014/main" id="{3FD1358B-55E9-4C4C-B237-4E1FFFC8FD3F}"/>
                  </a:ext>
                </a:extLst>
              </p:cNvPr>
              <p:cNvSpPr>
                <a:spLocks noChangeShapeType="1"/>
              </p:cNvSpPr>
              <p:nvPr/>
            </p:nvSpPr>
            <p:spPr bwMode="auto">
              <a:xfrm>
                <a:off x="8205944" y="2300265"/>
                <a:ext cx="0" cy="0"/>
              </a:xfrm>
              <a:prstGeom prst="line">
                <a:avLst/>
              </a:prstGeom>
              <a:grpFill/>
              <a:ln w="15875" cap="flat">
                <a:no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282828"/>
                      </a:gs>
                      <a:gs pos="100000">
                        <a:srgbClr val="282828"/>
                      </a:gs>
                    </a:gsLst>
                    <a:lin ang="5400000" scaled="1"/>
                  </a:gradFill>
                  <a:effectLst/>
                  <a:uLnTx/>
                  <a:uFillTx/>
                  <a:latin typeface="Segoe UI Semilight"/>
                  <a:ea typeface="+mn-ea"/>
                  <a:cs typeface="+mn-cs"/>
                </a:endParaRPr>
              </a:p>
            </p:txBody>
          </p:sp>
          <p:sp>
            <p:nvSpPr>
              <p:cNvPr id="252" name="Freeform 116">
                <a:extLst>
                  <a:ext uri="{FF2B5EF4-FFF2-40B4-BE49-F238E27FC236}">
                    <a16:creationId xmlns:a16="http://schemas.microsoft.com/office/drawing/2014/main" id="{44ECFE53-0D7B-4CA4-B8D9-971245BF262B}"/>
                  </a:ext>
                </a:extLst>
              </p:cNvPr>
              <p:cNvSpPr>
                <a:spLocks/>
              </p:cNvSpPr>
              <p:nvPr/>
            </p:nvSpPr>
            <p:spPr bwMode="auto">
              <a:xfrm>
                <a:off x="8171019" y="2246290"/>
                <a:ext cx="71438" cy="85725"/>
              </a:xfrm>
              <a:custGeom>
                <a:avLst/>
                <a:gdLst>
                  <a:gd name="T0" fmla="*/ 0 w 21"/>
                  <a:gd name="T1" fmla="*/ 25 h 25"/>
                  <a:gd name="T2" fmla="*/ 0 w 21"/>
                  <a:gd name="T3" fmla="*/ 10 h 25"/>
                  <a:gd name="T4" fmla="*/ 10 w 21"/>
                  <a:gd name="T5" fmla="*/ 0 h 25"/>
                  <a:gd name="T6" fmla="*/ 21 w 21"/>
                  <a:gd name="T7" fmla="*/ 10 h 25"/>
                  <a:gd name="T8" fmla="*/ 21 w 21"/>
                  <a:gd name="T9" fmla="*/ 25 h 25"/>
                </a:gdLst>
                <a:ahLst/>
                <a:cxnLst>
                  <a:cxn ang="0">
                    <a:pos x="T0" y="T1"/>
                  </a:cxn>
                  <a:cxn ang="0">
                    <a:pos x="T2" y="T3"/>
                  </a:cxn>
                  <a:cxn ang="0">
                    <a:pos x="T4" y="T5"/>
                  </a:cxn>
                  <a:cxn ang="0">
                    <a:pos x="T6" y="T7"/>
                  </a:cxn>
                  <a:cxn ang="0">
                    <a:pos x="T8" y="T9"/>
                  </a:cxn>
                </a:cxnLst>
                <a:rect l="0" t="0" r="r" b="b"/>
                <a:pathLst>
                  <a:path w="21" h="25">
                    <a:moveTo>
                      <a:pt x="0" y="25"/>
                    </a:moveTo>
                    <a:cubicBezTo>
                      <a:pt x="0" y="10"/>
                      <a:pt x="0" y="10"/>
                      <a:pt x="0" y="10"/>
                    </a:cubicBezTo>
                    <a:cubicBezTo>
                      <a:pt x="0" y="4"/>
                      <a:pt x="4" y="0"/>
                      <a:pt x="10" y="0"/>
                    </a:cubicBezTo>
                    <a:cubicBezTo>
                      <a:pt x="16" y="0"/>
                      <a:pt x="21" y="4"/>
                      <a:pt x="21" y="10"/>
                    </a:cubicBezTo>
                    <a:cubicBezTo>
                      <a:pt x="21" y="25"/>
                      <a:pt x="21" y="25"/>
                      <a:pt x="21" y="25"/>
                    </a:cubicBezTo>
                  </a:path>
                </a:pathLst>
              </a:custGeom>
              <a:grpFill/>
              <a:ln w="15875" cap="flat">
                <a:no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282828"/>
                      </a:gs>
                      <a:gs pos="100000">
                        <a:srgbClr val="282828"/>
                      </a:gs>
                    </a:gsLst>
                    <a:lin ang="5400000" scaled="1"/>
                  </a:gradFill>
                  <a:effectLst/>
                  <a:uLnTx/>
                  <a:uFillTx/>
                  <a:latin typeface="Segoe UI Semilight"/>
                  <a:ea typeface="+mn-ea"/>
                  <a:cs typeface="+mn-cs"/>
                </a:endParaRPr>
              </a:p>
            </p:txBody>
          </p:sp>
          <p:sp>
            <p:nvSpPr>
              <p:cNvPr id="253" name="Freeform 117">
                <a:extLst>
                  <a:ext uri="{FF2B5EF4-FFF2-40B4-BE49-F238E27FC236}">
                    <a16:creationId xmlns:a16="http://schemas.microsoft.com/office/drawing/2014/main" id="{EA15586A-857A-4AC0-9CF6-9E78ED913B83}"/>
                  </a:ext>
                </a:extLst>
              </p:cNvPr>
              <p:cNvSpPr>
                <a:spLocks/>
              </p:cNvSpPr>
              <p:nvPr/>
            </p:nvSpPr>
            <p:spPr bwMode="auto">
              <a:xfrm>
                <a:off x="8123394" y="2297090"/>
                <a:ext cx="166688" cy="153988"/>
              </a:xfrm>
              <a:custGeom>
                <a:avLst/>
                <a:gdLst>
                  <a:gd name="T0" fmla="*/ 105 w 105"/>
                  <a:gd name="T1" fmla="*/ 97 h 97"/>
                  <a:gd name="T2" fmla="*/ 0 w 105"/>
                  <a:gd name="T3" fmla="*/ 97 h 97"/>
                  <a:gd name="T4" fmla="*/ 6 w 105"/>
                  <a:gd name="T5" fmla="*/ 0 h 97"/>
                  <a:gd name="T6" fmla="*/ 99 w 105"/>
                  <a:gd name="T7" fmla="*/ 0 h 97"/>
                  <a:gd name="T8" fmla="*/ 105 w 105"/>
                  <a:gd name="T9" fmla="*/ 97 h 97"/>
                </a:gdLst>
                <a:ahLst/>
                <a:cxnLst>
                  <a:cxn ang="0">
                    <a:pos x="T0" y="T1"/>
                  </a:cxn>
                  <a:cxn ang="0">
                    <a:pos x="T2" y="T3"/>
                  </a:cxn>
                  <a:cxn ang="0">
                    <a:pos x="T4" y="T5"/>
                  </a:cxn>
                  <a:cxn ang="0">
                    <a:pos x="T6" y="T7"/>
                  </a:cxn>
                  <a:cxn ang="0">
                    <a:pos x="T8" y="T9"/>
                  </a:cxn>
                </a:cxnLst>
                <a:rect l="0" t="0" r="r" b="b"/>
                <a:pathLst>
                  <a:path w="105" h="97">
                    <a:moveTo>
                      <a:pt x="105" y="97"/>
                    </a:moveTo>
                    <a:lnTo>
                      <a:pt x="0" y="97"/>
                    </a:lnTo>
                    <a:lnTo>
                      <a:pt x="6" y="0"/>
                    </a:lnTo>
                    <a:lnTo>
                      <a:pt x="99" y="0"/>
                    </a:lnTo>
                    <a:lnTo>
                      <a:pt x="105" y="97"/>
                    </a:lnTo>
                    <a:close/>
                  </a:path>
                </a:pathLst>
              </a:custGeom>
              <a:grpFill/>
              <a:ln w="15875" cap="flat">
                <a:no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282828"/>
                      </a:gs>
                      <a:gs pos="100000">
                        <a:srgbClr val="282828"/>
                      </a:gs>
                    </a:gsLst>
                    <a:lin ang="5400000" scaled="1"/>
                  </a:gradFill>
                  <a:effectLst/>
                  <a:uLnTx/>
                  <a:uFillTx/>
                  <a:latin typeface="Segoe UI Semilight"/>
                  <a:ea typeface="+mn-ea"/>
                  <a:cs typeface="+mn-cs"/>
                </a:endParaRPr>
              </a:p>
            </p:txBody>
          </p:sp>
        </p:grpSp>
        <p:sp>
          <p:nvSpPr>
            <p:cNvPr id="236" name="Oval 235">
              <a:extLst>
                <a:ext uri="{FF2B5EF4-FFF2-40B4-BE49-F238E27FC236}">
                  <a16:creationId xmlns:a16="http://schemas.microsoft.com/office/drawing/2014/main" id="{7A3BE25D-4CCE-4EA9-8FC8-24754D1D9599}"/>
                </a:ext>
              </a:extLst>
            </p:cNvPr>
            <p:cNvSpPr/>
            <p:nvPr/>
          </p:nvSpPr>
          <p:spPr bwMode="auto">
            <a:xfrm>
              <a:off x="5688925" y="3385487"/>
              <a:ext cx="178433" cy="178433"/>
            </a:xfrm>
            <a:prstGeom prst="ellipse">
              <a:avLst/>
            </a:prstGeom>
            <a:solidFill>
              <a:schemeClr val="bg1"/>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021" rIns="0" bIns="37021" numCol="1" rtlCol="0" anchor="ctr" anchorCtr="0" compatLnSpc="1">
              <a:prstTxWarp prst="textNoShape">
                <a:avLst/>
              </a:prstTxWarp>
            </a:bodyPr>
            <a:lstStyle/>
            <a:p>
              <a:pPr marL="0" marR="0" lvl="0" indent="0" algn="ctr" defTabSz="740116" rtl="0" eaLnBrk="1" fontAlgn="base" latinLnBrk="0" hangingPunct="1">
                <a:lnSpc>
                  <a:spcPct val="100000"/>
                </a:lnSpc>
                <a:spcBef>
                  <a:spcPct val="0"/>
                </a:spcBef>
                <a:spcAft>
                  <a:spcPct val="0"/>
                </a:spcAft>
                <a:buClrTx/>
                <a:buSzTx/>
                <a:buFontTx/>
                <a:buNone/>
                <a:tabLst/>
                <a:defRPr/>
              </a:pPr>
              <a:endParaRPr kumimoji="0" lang="en-US" sz="1235" b="0" i="0" u="none" strike="noStrike" kern="1200" cap="none" spc="0" normalizeH="0" baseline="0" noProof="0">
                <a:ln>
                  <a:noFill/>
                </a:ln>
                <a:gradFill>
                  <a:gsLst>
                    <a:gs pos="0">
                      <a:srgbClr val="282828"/>
                    </a:gs>
                    <a:gs pos="100000">
                      <a:srgbClr val="282828"/>
                    </a:gs>
                  </a:gsLst>
                  <a:lin ang="5400000" scaled="1"/>
                </a:gradFill>
                <a:effectLst/>
                <a:uLnTx/>
                <a:uFillTx/>
                <a:latin typeface="Segoe UI Semilight"/>
                <a:ea typeface="+mn-ea"/>
                <a:cs typeface="+mn-cs"/>
              </a:endParaRPr>
            </a:p>
          </p:txBody>
        </p:sp>
        <p:sp>
          <p:nvSpPr>
            <p:cNvPr id="237" name="Freeform 5">
              <a:extLst>
                <a:ext uri="{FF2B5EF4-FFF2-40B4-BE49-F238E27FC236}">
                  <a16:creationId xmlns:a16="http://schemas.microsoft.com/office/drawing/2014/main" id="{17A51B46-4506-4D3E-9D13-005C0C1422C6}"/>
                </a:ext>
              </a:extLst>
            </p:cNvPr>
            <p:cNvSpPr>
              <a:spLocks/>
            </p:cNvSpPr>
            <p:nvPr/>
          </p:nvSpPr>
          <p:spPr bwMode="auto">
            <a:xfrm>
              <a:off x="5730898" y="3434289"/>
              <a:ext cx="91155" cy="75828"/>
            </a:xfrm>
            <a:custGeom>
              <a:avLst/>
              <a:gdLst>
                <a:gd name="T0" fmla="*/ 0 w 113"/>
                <a:gd name="T1" fmla="*/ 46 h 94"/>
                <a:gd name="T2" fmla="*/ 0 w 113"/>
                <a:gd name="T3" fmla="*/ 94 h 94"/>
                <a:gd name="T4" fmla="*/ 113 w 113"/>
                <a:gd name="T5" fmla="*/ 94 h 94"/>
                <a:gd name="T6" fmla="*/ 113 w 113"/>
                <a:gd name="T7" fmla="*/ 45 h 94"/>
                <a:gd name="T8" fmla="*/ 106 w 113"/>
                <a:gd name="T9" fmla="*/ 45 h 94"/>
                <a:gd name="T10" fmla="*/ 104 w 113"/>
                <a:gd name="T11" fmla="*/ 0 h 94"/>
                <a:gd name="T12" fmla="*/ 95 w 113"/>
                <a:gd name="T13" fmla="*/ 0 h 94"/>
                <a:gd name="T14" fmla="*/ 92 w 113"/>
                <a:gd name="T15" fmla="*/ 45 h 94"/>
                <a:gd name="T16" fmla="*/ 71 w 113"/>
                <a:gd name="T17" fmla="*/ 45 h 94"/>
                <a:gd name="T18" fmla="*/ 71 w 113"/>
                <a:gd name="T19" fmla="*/ 20 h 94"/>
                <a:gd name="T20" fmla="*/ 36 w 113"/>
                <a:gd name="T21" fmla="*/ 43 h 94"/>
                <a:gd name="T22" fmla="*/ 36 w 113"/>
                <a:gd name="T23" fmla="*/ 22 h 94"/>
                <a:gd name="T24" fmla="*/ 0 w 113"/>
                <a:gd name="T25"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94">
                  <a:moveTo>
                    <a:pt x="0" y="46"/>
                  </a:moveTo>
                  <a:lnTo>
                    <a:pt x="0" y="94"/>
                  </a:lnTo>
                  <a:lnTo>
                    <a:pt x="113" y="94"/>
                  </a:lnTo>
                  <a:lnTo>
                    <a:pt x="113" y="45"/>
                  </a:lnTo>
                  <a:lnTo>
                    <a:pt x="106" y="45"/>
                  </a:lnTo>
                  <a:lnTo>
                    <a:pt x="104" y="0"/>
                  </a:lnTo>
                  <a:lnTo>
                    <a:pt x="95" y="0"/>
                  </a:lnTo>
                  <a:lnTo>
                    <a:pt x="92" y="45"/>
                  </a:lnTo>
                  <a:lnTo>
                    <a:pt x="71" y="45"/>
                  </a:lnTo>
                  <a:lnTo>
                    <a:pt x="71" y="20"/>
                  </a:lnTo>
                  <a:lnTo>
                    <a:pt x="36" y="43"/>
                  </a:lnTo>
                  <a:lnTo>
                    <a:pt x="36" y="22"/>
                  </a:lnTo>
                  <a:lnTo>
                    <a:pt x="0" y="46"/>
                  </a:lnTo>
                  <a:close/>
                </a:path>
              </a:pathLst>
            </a:custGeom>
            <a:solidFill>
              <a:schemeClr val="accent6"/>
            </a:solidFill>
            <a:ln w="15875" cap="flat">
              <a:no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282828"/>
                    </a:gs>
                    <a:gs pos="100000">
                      <a:srgbClr val="282828"/>
                    </a:gs>
                  </a:gsLst>
                  <a:lin ang="5400000" scaled="1"/>
                </a:gradFill>
                <a:effectLst/>
                <a:uLnTx/>
                <a:uFillTx/>
                <a:latin typeface="Segoe UI Semilight"/>
                <a:ea typeface="+mn-ea"/>
                <a:cs typeface="+mn-cs"/>
              </a:endParaRPr>
            </a:p>
          </p:txBody>
        </p:sp>
        <p:sp>
          <p:nvSpPr>
            <p:cNvPr id="238" name="Oval 237">
              <a:extLst>
                <a:ext uri="{FF2B5EF4-FFF2-40B4-BE49-F238E27FC236}">
                  <a16:creationId xmlns:a16="http://schemas.microsoft.com/office/drawing/2014/main" id="{DB82CE3B-32C5-49A0-B793-910234CEC7CC}"/>
                </a:ext>
              </a:extLst>
            </p:cNvPr>
            <p:cNvSpPr/>
            <p:nvPr/>
          </p:nvSpPr>
          <p:spPr bwMode="auto">
            <a:xfrm>
              <a:off x="6269113" y="2753651"/>
              <a:ext cx="178433" cy="178433"/>
            </a:xfrm>
            <a:prstGeom prst="ellipse">
              <a:avLst/>
            </a:prstGeom>
            <a:solidFill>
              <a:schemeClr val="bg1"/>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021" rIns="0" bIns="37021" numCol="1" rtlCol="0" anchor="ctr" anchorCtr="0" compatLnSpc="1">
              <a:prstTxWarp prst="textNoShape">
                <a:avLst/>
              </a:prstTxWarp>
            </a:bodyPr>
            <a:lstStyle/>
            <a:p>
              <a:pPr marL="0" marR="0" lvl="0" indent="0" algn="ctr" defTabSz="740116" rtl="0" eaLnBrk="1" fontAlgn="base" latinLnBrk="0" hangingPunct="1">
                <a:lnSpc>
                  <a:spcPct val="100000"/>
                </a:lnSpc>
                <a:spcBef>
                  <a:spcPct val="0"/>
                </a:spcBef>
                <a:spcAft>
                  <a:spcPct val="0"/>
                </a:spcAft>
                <a:buClrTx/>
                <a:buSzTx/>
                <a:buFontTx/>
                <a:buNone/>
                <a:tabLst/>
                <a:defRPr/>
              </a:pPr>
              <a:endParaRPr kumimoji="0" lang="en-US" sz="1235" b="0" i="0" u="none" strike="noStrike" kern="1200" cap="none" spc="0" normalizeH="0" baseline="0" noProof="0">
                <a:ln>
                  <a:noFill/>
                </a:ln>
                <a:gradFill>
                  <a:gsLst>
                    <a:gs pos="0">
                      <a:srgbClr val="282828"/>
                    </a:gs>
                    <a:gs pos="100000">
                      <a:srgbClr val="282828"/>
                    </a:gs>
                  </a:gsLst>
                  <a:lin ang="5400000" scaled="1"/>
                </a:gradFill>
                <a:effectLst/>
                <a:uLnTx/>
                <a:uFillTx/>
                <a:latin typeface="Segoe UI Semilight"/>
                <a:ea typeface="+mn-ea"/>
                <a:cs typeface="+mn-cs"/>
              </a:endParaRPr>
            </a:p>
          </p:txBody>
        </p:sp>
        <p:sp>
          <p:nvSpPr>
            <p:cNvPr id="239" name="Freeform 11">
              <a:extLst>
                <a:ext uri="{FF2B5EF4-FFF2-40B4-BE49-F238E27FC236}">
                  <a16:creationId xmlns:a16="http://schemas.microsoft.com/office/drawing/2014/main" id="{0AE20196-F7C8-4364-A9FD-3E516278E6B1}"/>
                </a:ext>
              </a:extLst>
            </p:cNvPr>
            <p:cNvSpPr>
              <a:spLocks/>
            </p:cNvSpPr>
            <p:nvPr/>
          </p:nvSpPr>
          <p:spPr bwMode="auto">
            <a:xfrm>
              <a:off x="6323379" y="2793624"/>
              <a:ext cx="57677" cy="93944"/>
            </a:xfrm>
            <a:custGeom>
              <a:avLst/>
              <a:gdLst>
                <a:gd name="T0" fmla="*/ 132 w 132"/>
                <a:gd name="T1" fmla="*/ 89 h 215"/>
                <a:gd name="T2" fmla="*/ 71 w 132"/>
                <a:gd name="T3" fmla="*/ 89 h 215"/>
                <a:gd name="T4" fmla="*/ 104 w 132"/>
                <a:gd name="T5" fmla="*/ 0 h 215"/>
                <a:gd name="T6" fmla="*/ 0 w 132"/>
                <a:gd name="T7" fmla="*/ 125 h 215"/>
                <a:gd name="T8" fmla="*/ 60 w 132"/>
                <a:gd name="T9" fmla="*/ 125 h 215"/>
                <a:gd name="T10" fmla="*/ 27 w 132"/>
                <a:gd name="T11" fmla="*/ 215 h 215"/>
                <a:gd name="T12" fmla="*/ 132 w 132"/>
                <a:gd name="T13" fmla="*/ 89 h 215"/>
              </a:gdLst>
              <a:ahLst/>
              <a:cxnLst>
                <a:cxn ang="0">
                  <a:pos x="T0" y="T1"/>
                </a:cxn>
                <a:cxn ang="0">
                  <a:pos x="T2" y="T3"/>
                </a:cxn>
                <a:cxn ang="0">
                  <a:pos x="T4" y="T5"/>
                </a:cxn>
                <a:cxn ang="0">
                  <a:pos x="T6" y="T7"/>
                </a:cxn>
                <a:cxn ang="0">
                  <a:pos x="T8" y="T9"/>
                </a:cxn>
                <a:cxn ang="0">
                  <a:pos x="T10" y="T11"/>
                </a:cxn>
                <a:cxn ang="0">
                  <a:pos x="T12" y="T13"/>
                </a:cxn>
              </a:cxnLst>
              <a:rect l="0" t="0" r="r" b="b"/>
              <a:pathLst>
                <a:path w="132" h="215">
                  <a:moveTo>
                    <a:pt x="132" y="89"/>
                  </a:moveTo>
                  <a:lnTo>
                    <a:pt x="71" y="89"/>
                  </a:lnTo>
                  <a:lnTo>
                    <a:pt x="104" y="0"/>
                  </a:lnTo>
                  <a:lnTo>
                    <a:pt x="0" y="125"/>
                  </a:lnTo>
                  <a:lnTo>
                    <a:pt x="60" y="125"/>
                  </a:lnTo>
                  <a:lnTo>
                    <a:pt x="27" y="215"/>
                  </a:lnTo>
                  <a:lnTo>
                    <a:pt x="132" y="89"/>
                  </a:lnTo>
                  <a:close/>
                </a:path>
              </a:pathLst>
            </a:custGeom>
            <a:solidFill>
              <a:schemeClr val="accent6"/>
            </a:solidFill>
            <a:ln w="15875" cap="flat">
              <a:no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282828"/>
                    </a:gs>
                    <a:gs pos="100000">
                      <a:srgbClr val="282828"/>
                    </a:gs>
                  </a:gsLst>
                  <a:lin ang="5400000" scaled="1"/>
                </a:gradFill>
                <a:effectLst/>
                <a:uLnTx/>
                <a:uFillTx/>
                <a:latin typeface="Segoe UI Semilight"/>
                <a:ea typeface="+mn-ea"/>
                <a:cs typeface="+mn-cs"/>
              </a:endParaRPr>
            </a:p>
          </p:txBody>
        </p:sp>
        <p:sp>
          <p:nvSpPr>
            <p:cNvPr id="240" name="ShoppingCart_E7BF">
              <a:extLst>
                <a:ext uri="{FF2B5EF4-FFF2-40B4-BE49-F238E27FC236}">
                  <a16:creationId xmlns:a16="http://schemas.microsoft.com/office/drawing/2014/main" id="{F8C17712-5630-41E9-BB6C-B49C289F0D50}"/>
                </a:ext>
              </a:extLst>
            </p:cNvPr>
            <p:cNvSpPr>
              <a:spLocks noChangeAspect="1" noEditPoints="1"/>
            </p:cNvSpPr>
            <p:nvPr/>
          </p:nvSpPr>
          <p:spPr bwMode="auto">
            <a:xfrm>
              <a:off x="6476630" y="3054168"/>
              <a:ext cx="91153" cy="77512"/>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9525" cap="flat">
              <a:solidFill>
                <a:schemeClr val="tx1"/>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282828"/>
                    </a:gs>
                    <a:gs pos="100000">
                      <a:srgbClr val="282828"/>
                    </a:gs>
                  </a:gsLst>
                  <a:lin ang="5400000" scaled="1"/>
                </a:gradFill>
                <a:effectLst/>
                <a:uLnTx/>
                <a:uFillTx/>
                <a:latin typeface="Segoe UI Semilight"/>
                <a:ea typeface="+mn-ea"/>
                <a:cs typeface="+mn-cs"/>
              </a:endParaRPr>
            </a:p>
          </p:txBody>
        </p:sp>
        <p:cxnSp>
          <p:nvCxnSpPr>
            <p:cNvPr id="241" name="City Vehicle line">
              <a:extLst>
                <a:ext uri="{FF2B5EF4-FFF2-40B4-BE49-F238E27FC236}">
                  <a16:creationId xmlns:a16="http://schemas.microsoft.com/office/drawing/2014/main" id="{0280BD4A-86B1-4227-957D-B6B2535F4E96}"/>
                </a:ext>
              </a:extLst>
            </p:cNvPr>
            <p:cNvCxnSpPr>
              <a:cxnSpLocks/>
              <a:stCxn id="244" idx="7"/>
            </p:cNvCxnSpPr>
            <p:nvPr/>
          </p:nvCxnSpPr>
          <p:spPr>
            <a:xfrm>
              <a:off x="5737257" y="2843256"/>
              <a:ext cx="656400" cy="576074"/>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4AD1DB9-79E0-4338-976D-4225D27F9769}"/>
                </a:ext>
              </a:extLst>
            </p:cNvPr>
            <p:cNvCxnSpPr>
              <a:cxnSpLocks/>
              <a:stCxn id="246" idx="10"/>
              <a:endCxn id="234" idx="2"/>
            </p:cNvCxnSpPr>
            <p:nvPr/>
          </p:nvCxnSpPr>
          <p:spPr>
            <a:xfrm>
              <a:off x="5469290" y="3174704"/>
              <a:ext cx="447480" cy="62649"/>
            </a:xfrm>
            <a:prstGeom prst="line">
              <a:avLst/>
            </a:prstGeom>
            <a:ln w="158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3" name="Oval 242">
              <a:extLst>
                <a:ext uri="{FF2B5EF4-FFF2-40B4-BE49-F238E27FC236}">
                  <a16:creationId xmlns:a16="http://schemas.microsoft.com/office/drawing/2014/main" id="{5B4D3F3A-0242-4535-8A33-7CF123519A24}"/>
                </a:ext>
              </a:extLst>
            </p:cNvPr>
            <p:cNvSpPr/>
            <p:nvPr/>
          </p:nvSpPr>
          <p:spPr bwMode="auto">
            <a:xfrm>
              <a:off x="5612685" y="2741391"/>
              <a:ext cx="178433" cy="178433"/>
            </a:xfrm>
            <a:prstGeom prst="ellipse">
              <a:avLst/>
            </a:prstGeom>
            <a:solidFill>
              <a:schemeClr val="bg1"/>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021" rIns="0" bIns="37021" numCol="1" rtlCol="0" anchor="ctr" anchorCtr="0" compatLnSpc="1">
              <a:prstTxWarp prst="textNoShape">
                <a:avLst/>
              </a:prstTxWarp>
            </a:bodyPr>
            <a:lstStyle/>
            <a:p>
              <a:pPr marL="0" marR="0" lvl="0" indent="0" algn="ctr" defTabSz="740116" rtl="0" eaLnBrk="1" fontAlgn="base" latinLnBrk="0" hangingPunct="1">
                <a:lnSpc>
                  <a:spcPct val="100000"/>
                </a:lnSpc>
                <a:spcBef>
                  <a:spcPct val="0"/>
                </a:spcBef>
                <a:spcAft>
                  <a:spcPct val="0"/>
                </a:spcAft>
                <a:buClrTx/>
                <a:buSzTx/>
                <a:buFontTx/>
                <a:buNone/>
                <a:tabLst/>
                <a:defRPr/>
              </a:pPr>
              <a:endParaRPr kumimoji="0" lang="en-US" sz="1235" b="0" i="0" u="none" strike="noStrike" kern="1200" cap="none" spc="0" normalizeH="0" baseline="0" noProof="0">
                <a:ln>
                  <a:noFill/>
                </a:ln>
                <a:gradFill>
                  <a:gsLst>
                    <a:gs pos="0">
                      <a:srgbClr val="282828"/>
                    </a:gs>
                    <a:gs pos="100000">
                      <a:srgbClr val="282828"/>
                    </a:gs>
                  </a:gsLst>
                  <a:lin ang="5400000" scaled="1"/>
                </a:gradFill>
                <a:effectLst/>
                <a:uLnTx/>
                <a:uFillTx/>
                <a:latin typeface="Segoe UI Semilight"/>
                <a:ea typeface="+mn-ea"/>
                <a:cs typeface="+mn-cs"/>
              </a:endParaRPr>
            </a:p>
          </p:txBody>
        </p:sp>
        <p:sp>
          <p:nvSpPr>
            <p:cNvPr id="244" name="Truck">
              <a:extLst>
                <a:ext uri="{FF2B5EF4-FFF2-40B4-BE49-F238E27FC236}">
                  <a16:creationId xmlns:a16="http://schemas.microsoft.com/office/drawing/2014/main" id="{DAD7F318-C84F-4D46-93A9-5453E71B74C1}"/>
                </a:ext>
              </a:extLst>
            </p:cNvPr>
            <p:cNvSpPr>
              <a:spLocks noChangeAspect="1" noEditPoints="1"/>
            </p:cNvSpPr>
            <p:nvPr/>
          </p:nvSpPr>
          <p:spPr bwMode="auto">
            <a:xfrm flipH="1">
              <a:off x="5633885" y="2793623"/>
              <a:ext cx="132907" cy="60828"/>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9525" cap="flat">
              <a:solidFill>
                <a:schemeClr val="accent6"/>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282828"/>
                    </a:gs>
                    <a:gs pos="100000">
                      <a:srgbClr val="282828"/>
                    </a:gs>
                  </a:gsLst>
                  <a:lin ang="5400000" scaled="1"/>
                </a:gradFill>
                <a:effectLst/>
                <a:uLnTx/>
                <a:uFillTx/>
                <a:latin typeface="Segoe UI Semilight"/>
                <a:ea typeface="+mn-ea"/>
                <a:cs typeface="+mn-cs"/>
              </a:endParaRPr>
            </a:p>
          </p:txBody>
        </p:sp>
        <p:sp>
          <p:nvSpPr>
            <p:cNvPr id="245" name="Oval 244">
              <a:extLst>
                <a:ext uri="{FF2B5EF4-FFF2-40B4-BE49-F238E27FC236}">
                  <a16:creationId xmlns:a16="http://schemas.microsoft.com/office/drawing/2014/main" id="{D4F5577C-B172-495E-81AB-F8C2C5DAB032}"/>
                </a:ext>
              </a:extLst>
            </p:cNvPr>
            <p:cNvSpPr/>
            <p:nvPr/>
          </p:nvSpPr>
          <p:spPr bwMode="auto">
            <a:xfrm>
              <a:off x="5374460" y="3076704"/>
              <a:ext cx="178433" cy="178433"/>
            </a:xfrm>
            <a:prstGeom prst="ellipse">
              <a:avLst/>
            </a:prstGeom>
            <a:solidFill>
              <a:schemeClr val="bg1"/>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021" rIns="0" bIns="37021" numCol="1" rtlCol="0" anchor="ctr" anchorCtr="0" compatLnSpc="1">
              <a:prstTxWarp prst="textNoShape">
                <a:avLst/>
              </a:prstTxWarp>
            </a:bodyPr>
            <a:lstStyle/>
            <a:p>
              <a:pPr marL="0" marR="0" lvl="0" indent="0" algn="ctr" defTabSz="740116" rtl="0" eaLnBrk="1" fontAlgn="base" latinLnBrk="0" hangingPunct="1">
                <a:lnSpc>
                  <a:spcPct val="100000"/>
                </a:lnSpc>
                <a:spcBef>
                  <a:spcPct val="0"/>
                </a:spcBef>
                <a:spcAft>
                  <a:spcPct val="0"/>
                </a:spcAft>
                <a:buClrTx/>
                <a:buSzTx/>
                <a:buFontTx/>
                <a:buNone/>
                <a:tabLst/>
                <a:defRPr/>
              </a:pPr>
              <a:endParaRPr kumimoji="0" lang="en-US" sz="1235" b="0" i="0" u="none" strike="noStrike" kern="1200" cap="none" spc="0" normalizeH="0" baseline="0" noProof="0">
                <a:ln>
                  <a:noFill/>
                </a:ln>
                <a:gradFill>
                  <a:gsLst>
                    <a:gs pos="0">
                      <a:srgbClr val="282828"/>
                    </a:gs>
                    <a:gs pos="100000">
                      <a:srgbClr val="282828"/>
                    </a:gs>
                  </a:gsLst>
                  <a:lin ang="5400000" scaled="1"/>
                </a:gradFill>
                <a:effectLst/>
                <a:uLnTx/>
                <a:uFillTx/>
                <a:latin typeface="Segoe UI Semilight"/>
                <a:ea typeface="+mn-ea"/>
                <a:cs typeface="+mn-cs"/>
              </a:endParaRPr>
            </a:p>
          </p:txBody>
        </p:sp>
        <p:sp>
          <p:nvSpPr>
            <p:cNvPr id="246" name="Forklift">
              <a:extLst>
                <a:ext uri="{FF2B5EF4-FFF2-40B4-BE49-F238E27FC236}">
                  <a16:creationId xmlns:a16="http://schemas.microsoft.com/office/drawing/2014/main" id="{2FCFCB54-C491-4625-BEFA-05545C4C6EDD}"/>
                </a:ext>
              </a:extLst>
            </p:cNvPr>
            <p:cNvSpPr>
              <a:spLocks noChangeAspect="1" noEditPoints="1"/>
            </p:cNvSpPr>
            <p:nvPr/>
          </p:nvSpPr>
          <p:spPr bwMode="auto">
            <a:xfrm>
              <a:off x="5413432" y="3119410"/>
              <a:ext cx="100488" cy="93021"/>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282828"/>
                    </a:gs>
                    <a:gs pos="100000">
                      <a:srgbClr val="282828"/>
                    </a:gs>
                  </a:gsLst>
                  <a:lin ang="5400000" scaled="1"/>
                </a:gradFill>
                <a:effectLst/>
                <a:uLnTx/>
                <a:uFillTx/>
                <a:latin typeface="Segoe UI Semilight"/>
                <a:ea typeface="+mn-ea"/>
                <a:cs typeface="+mn-cs"/>
              </a:endParaRPr>
            </a:p>
          </p:txBody>
        </p:sp>
        <p:sp>
          <p:nvSpPr>
            <p:cNvPr id="247" name="Oval 246">
              <a:extLst>
                <a:ext uri="{FF2B5EF4-FFF2-40B4-BE49-F238E27FC236}">
                  <a16:creationId xmlns:a16="http://schemas.microsoft.com/office/drawing/2014/main" id="{55F390DD-6AD2-4672-82F5-1A2282358C90}"/>
                </a:ext>
              </a:extLst>
            </p:cNvPr>
            <p:cNvSpPr/>
            <p:nvPr/>
          </p:nvSpPr>
          <p:spPr bwMode="auto">
            <a:xfrm>
              <a:off x="6299325" y="3329992"/>
              <a:ext cx="178433" cy="178433"/>
            </a:xfrm>
            <a:prstGeom prst="ellipse">
              <a:avLst/>
            </a:prstGeom>
            <a:solidFill>
              <a:schemeClr val="bg1"/>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021" rIns="0" bIns="37021" numCol="1" rtlCol="0" anchor="ctr" anchorCtr="0" compatLnSpc="1">
              <a:prstTxWarp prst="textNoShape">
                <a:avLst/>
              </a:prstTxWarp>
            </a:bodyPr>
            <a:lstStyle/>
            <a:p>
              <a:pPr marL="0" marR="0" lvl="0" indent="0" algn="ctr" defTabSz="740116" rtl="0" eaLnBrk="1" fontAlgn="base" latinLnBrk="0" hangingPunct="1">
                <a:lnSpc>
                  <a:spcPct val="100000"/>
                </a:lnSpc>
                <a:spcBef>
                  <a:spcPct val="0"/>
                </a:spcBef>
                <a:spcAft>
                  <a:spcPct val="0"/>
                </a:spcAft>
                <a:buClrTx/>
                <a:buSzTx/>
                <a:buFontTx/>
                <a:buNone/>
                <a:tabLst/>
                <a:defRPr/>
              </a:pPr>
              <a:endParaRPr kumimoji="0" lang="en-US" sz="1235" b="0" i="0" u="none" strike="noStrike" kern="1200" cap="none" spc="0" normalizeH="0" baseline="0" noProof="0">
                <a:ln>
                  <a:noFill/>
                </a:ln>
                <a:gradFill>
                  <a:gsLst>
                    <a:gs pos="0">
                      <a:srgbClr val="282828"/>
                    </a:gs>
                    <a:gs pos="100000">
                      <a:srgbClr val="282828"/>
                    </a:gs>
                  </a:gsLst>
                  <a:lin ang="5400000" scaled="1"/>
                </a:gradFill>
                <a:effectLst/>
                <a:uLnTx/>
                <a:uFillTx/>
                <a:latin typeface="Segoe UI Semilight"/>
                <a:ea typeface="+mn-ea"/>
                <a:cs typeface="+mn-cs"/>
              </a:endParaRPr>
            </a:p>
          </p:txBody>
        </p:sp>
        <p:sp>
          <p:nvSpPr>
            <p:cNvPr id="248" name="Product_ECDC" title="Icon of a box">
              <a:extLst>
                <a:ext uri="{FF2B5EF4-FFF2-40B4-BE49-F238E27FC236}">
                  <a16:creationId xmlns:a16="http://schemas.microsoft.com/office/drawing/2014/main" id="{079CD628-F075-4CD6-8E0F-02B288573C52}"/>
                </a:ext>
              </a:extLst>
            </p:cNvPr>
            <p:cNvSpPr>
              <a:spLocks noChangeAspect="1" noEditPoints="1"/>
            </p:cNvSpPr>
            <p:nvPr/>
          </p:nvSpPr>
          <p:spPr bwMode="auto">
            <a:xfrm>
              <a:off x="6344561" y="3369726"/>
              <a:ext cx="87963" cy="98962"/>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282828"/>
                    </a:gs>
                    <a:gs pos="100000">
                      <a:srgbClr val="282828"/>
                    </a:gs>
                  </a:gsLst>
                  <a:lin ang="5400000" scaled="1"/>
                </a:gradFill>
                <a:effectLst/>
                <a:uLnTx/>
                <a:uFillTx/>
                <a:latin typeface="Segoe UI Semilight"/>
                <a:ea typeface="+mn-ea"/>
                <a:cs typeface="+mn-cs"/>
              </a:endParaRPr>
            </a:p>
          </p:txBody>
        </p:sp>
      </p:grpSp>
      <p:grpSp>
        <p:nvGrpSpPr>
          <p:cNvPr id="13" name="Group 12">
            <a:extLst>
              <a:ext uri="{FF2B5EF4-FFF2-40B4-BE49-F238E27FC236}">
                <a16:creationId xmlns:a16="http://schemas.microsoft.com/office/drawing/2014/main" id="{CF596079-5B04-41AC-AAE8-6FC115E9F9FF}"/>
              </a:ext>
            </a:extLst>
          </p:cNvPr>
          <p:cNvGrpSpPr/>
          <p:nvPr/>
        </p:nvGrpSpPr>
        <p:grpSpPr>
          <a:xfrm>
            <a:off x="8478583" y="2256229"/>
            <a:ext cx="1792850" cy="1792850"/>
            <a:chOff x="8478583" y="2256229"/>
            <a:chExt cx="1792850" cy="1792850"/>
          </a:xfrm>
        </p:grpSpPr>
        <p:grpSp>
          <p:nvGrpSpPr>
            <p:cNvPr id="51" name="Group 50">
              <a:extLst>
                <a:ext uri="{FF2B5EF4-FFF2-40B4-BE49-F238E27FC236}">
                  <a16:creationId xmlns:a16="http://schemas.microsoft.com/office/drawing/2014/main" id="{EAABEEFF-07B0-4B62-81B6-1F0BE4C8F46E}"/>
                </a:ext>
              </a:extLst>
            </p:cNvPr>
            <p:cNvGrpSpPr/>
            <p:nvPr/>
          </p:nvGrpSpPr>
          <p:grpSpPr>
            <a:xfrm>
              <a:off x="8478583" y="2256229"/>
              <a:ext cx="1792850" cy="1792850"/>
              <a:chOff x="709072" y="1999107"/>
              <a:chExt cx="1828800" cy="1828800"/>
            </a:xfrm>
          </p:grpSpPr>
          <p:sp>
            <p:nvSpPr>
              <p:cNvPr id="56" name="object 60">
                <a:extLst>
                  <a:ext uri="{FF2B5EF4-FFF2-40B4-BE49-F238E27FC236}">
                    <a16:creationId xmlns:a16="http://schemas.microsoft.com/office/drawing/2014/main" id="{5F4AF1F3-B687-4DC4-B966-FAAD9DC26BA5}"/>
                  </a:ext>
                </a:extLst>
              </p:cNvPr>
              <p:cNvSpPr/>
              <p:nvPr/>
            </p:nvSpPr>
            <p:spPr>
              <a:xfrm>
                <a:off x="709072" y="1999107"/>
                <a:ext cx="1828800" cy="182880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FF8C0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sp useBgFill="1">
            <p:nvSpPr>
              <p:cNvPr id="61" name="object 60">
                <a:extLst>
                  <a:ext uri="{FF2B5EF4-FFF2-40B4-BE49-F238E27FC236}">
                    <a16:creationId xmlns:a16="http://schemas.microsoft.com/office/drawing/2014/main" id="{1F1BC4F2-7DBA-4338-A0F2-FB42AE294C36}"/>
                  </a:ext>
                </a:extLst>
              </p:cNvPr>
              <p:cNvSpPr/>
              <p:nvPr/>
            </p:nvSpPr>
            <p:spPr>
              <a:xfrm>
                <a:off x="823372" y="2113407"/>
                <a:ext cx="1600200" cy="160020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ln>
                <a:solidFill>
                  <a:schemeClr val="tx1">
                    <a:lumMod val="50000"/>
                  </a:schemeClr>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4">
              <a:extLst>
                <a:ext uri="{FF2B5EF4-FFF2-40B4-BE49-F238E27FC236}">
                  <a16:creationId xmlns:a16="http://schemas.microsoft.com/office/drawing/2014/main" id="{A8497C0A-8380-43B2-A6B1-03863F926E41}"/>
                </a:ext>
              </a:extLst>
            </p:cNvPr>
            <p:cNvGrpSpPr/>
            <p:nvPr/>
          </p:nvGrpSpPr>
          <p:grpSpPr>
            <a:xfrm>
              <a:off x="9016124" y="2813152"/>
              <a:ext cx="730140" cy="658689"/>
              <a:chOff x="9196915" y="2869065"/>
              <a:chExt cx="744781" cy="671897"/>
            </a:xfrm>
          </p:grpSpPr>
          <p:sp>
            <p:nvSpPr>
              <p:cNvPr id="96" name="Freeform 5">
                <a:extLst>
                  <a:ext uri="{FF2B5EF4-FFF2-40B4-BE49-F238E27FC236}">
                    <a16:creationId xmlns:a16="http://schemas.microsoft.com/office/drawing/2014/main" id="{428278E7-3C30-4F05-9ACF-5D3B7FD701CC}"/>
                  </a:ext>
                </a:extLst>
              </p:cNvPr>
              <p:cNvSpPr>
                <a:spLocks noEditPoints="1"/>
              </p:cNvSpPr>
              <p:nvPr/>
            </p:nvSpPr>
            <p:spPr bwMode="auto">
              <a:xfrm>
                <a:off x="9494828" y="2936540"/>
                <a:ext cx="152760" cy="1706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solidFill>
              <a:ln w="12700" cap="flat">
                <a:no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90" name="Group 4">
                <a:extLst>
                  <a:ext uri="{FF2B5EF4-FFF2-40B4-BE49-F238E27FC236}">
                    <a16:creationId xmlns:a16="http://schemas.microsoft.com/office/drawing/2014/main" id="{D77AF353-A362-452D-B81B-EA418B465FBB}"/>
                  </a:ext>
                </a:extLst>
              </p:cNvPr>
              <p:cNvGrpSpPr>
                <a:grpSpLocks noChangeAspect="1"/>
              </p:cNvGrpSpPr>
              <p:nvPr/>
            </p:nvGrpSpPr>
            <p:grpSpPr bwMode="auto">
              <a:xfrm>
                <a:off x="9305284" y="3288668"/>
                <a:ext cx="150488" cy="148030"/>
                <a:chOff x="3794" y="2083"/>
                <a:chExt cx="245" cy="241"/>
              </a:xfrm>
              <a:solidFill>
                <a:schemeClr val="accent6"/>
              </a:solidFill>
            </p:grpSpPr>
            <p:sp>
              <p:nvSpPr>
                <p:cNvPr id="91" name="Rectangle 90">
                  <a:extLst>
                    <a:ext uri="{FF2B5EF4-FFF2-40B4-BE49-F238E27FC236}">
                      <a16:creationId xmlns:a16="http://schemas.microsoft.com/office/drawing/2014/main" id="{9BC111BE-5BF4-41DB-849F-3D4DC34A6D08}"/>
                    </a:ext>
                  </a:extLst>
                </p:cNvPr>
                <p:cNvSpPr>
                  <a:spLocks noChangeArrowheads="1"/>
                </p:cNvSpPr>
                <p:nvPr/>
              </p:nvSpPr>
              <p:spPr bwMode="auto">
                <a:xfrm>
                  <a:off x="3794" y="2083"/>
                  <a:ext cx="245" cy="138"/>
                </a:xfrm>
                <a:prstGeom prst="rect">
                  <a:avLst/>
                </a:prstGeom>
                <a:grpFill/>
                <a:ln w="12700" cap="rnd">
                  <a:solidFill>
                    <a:schemeClr val="accent6"/>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2" name="Freeform 6">
                  <a:extLst>
                    <a:ext uri="{FF2B5EF4-FFF2-40B4-BE49-F238E27FC236}">
                      <a16:creationId xmlns:a16="http://schemas.microsoft.com/office/drawing/2014/main" id="{927917E7-FE5D-4A67-925C-69B05DC2EFD3}"/>
                    </a:ext>
                  </a:extLst>
                </p:cNvPr>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grpFill/>
                <a:ln w="12700" cap="rnd">
                  <a:solidFill>
                    <a:schemeClr val="accent6"/>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3" name="Line 7">
                  <a:extLst>
                    <a:ext uri="{FF2B5EF4-FFF2-40B4-BE49-F238E27FC236}">
                      <a16:creationId xmlns:a16="http://schemas.microsoft.com/office/drawing/2014/main" id="{7245709C-DD33-45D2-AF29-C212E192D245}"/>
                    </a:ext>
                  </a:extLst>
                </p:cNvPr>
                <p:cNvSpPr>
                  <a:spLocks noChangeShapeType="1"/>
                </p:cNvSpPr>
                <p:nvPr/>
              </p:nvSpPr>
              <p:spPr bwMode="auto">
                <a:xfrm>
                  <a:off x="3917" y="2221"/>
                  <a:ext cx="0" cy="36"/>
                </a:xfrm>
                <a:prstGeom prst="line">
                  <a:avLst/>
                </a:prstGeom>
                <a:grpFill/>
                <a:ln w="12700" cap="rnd">
                  <a:solidFill>
                    <a:schemeClr val="accent6"/>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4" name="Line 8">
                  <a:extLst>
                    <a:ext uri="{FF2B5EF4-FFF2-40B4-BE49-F238E27FC236}">
                      <a16:creationId xmlns:a16="http://schemas.microsoft.com/office/drawing/2014/main" id="{24A671C4-02A5-4BA0-BC2E-38B8BD1BFA06}"/>
                    </a:ext>
                  </a:extLst>
                </p:cNvPr>
                <p:cNvSpPr>
                  <a:spLocks noChangeShapeType="1"/>
                </p:cNvSpPr>
                <p:nvPr/>
              </p:nvSpPr>
              <p:spPr bwMode="auto">
                <a:xfrm>
                  <a:off x="3873" y="2255"/>
                  <a:ext cx="86" cy="0"/>
                </a:xfrm>
                <a:prstGeom prst="line">
                  <a:avLst/>
                </a:prstGeom>
                <a:grpFill/>
                <a:ln w="12700" cap="rnd">
                  <a:solidFill>
                    <a:schemeClr val="accent6"/>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85" name="Freeform: Shape 84">
                <a:extLst>
                  <a:ext uri="{FF2B5EF4-FFF2-40B4-BE49-F238E27FC236}">
                    <a16:creationId xmlns:a16="http://schemas.microsoft.com/office/drawing/2014/main" id="{8BC433CD-ECCA-427F-A3AD-290291FF69BC}"/>
                  </a:ext>
                </a:extLst>
              </p:cNvPr>
              <p:cNvSpPr/>
              <p:nvPr/>
            </p:nvSpPr>
            <p:spPr bwMode="auto">
              <a:xfrm flipV="1">
                <a:off x="9660655" y="3292614"/>
                <a:ext cx="235540" cy="12984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C1C1C1"/>
              </a:solidFill>
              <a:ln w="12700" cap="flat">
                <a:no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ctr"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3" name="Group 2">
                <a:extLst>
                  <a:ext uri="{FF2B5EF4-FFF2-40B4-BE49-F238E27FC236}">
                    <a16:creationId xmlns:a16="http://schemas.microsoft.com/office/drawing/2014/main" id="{686BE722-6511-436C-9742-BE87A8A88D4D}"/>
                  </a:ext>
                </a:extLst>
              </p:cNvPr>
              <p:cNvGrpSpPr/>
              <p:nvPr/>
            </p:nvGrpSpPr>
            <p:grpSpPr>
              <a:xfrm>
                <a:off x="9196915" y="2869065"/>
                <a:ext cx="744781" cy="671897"/>
                <a:chOff x="9196916" y="2846260"/>
                <a:chExt cx="769697" cy="694376"/>
              </a:xfrm>
            </p:grpSpPr>
            <p:sp>
              <p:nvSpPr>
                <p:cNvPr id="4" name="Oval 3">
                  <a:extLst>
                    <a:ext uri="{FF2B5EF4-FFF2-40B4-BE49-F238E27FC236}">
                      <a16:creationId xmlns:a16="http://schemas.microsoft.com/office/drawing/2014/main" id="{727686D4-59CA-412D-8E7C-2F8C5F79E184}"/>
                    </a:ext>
                  </a:extLst>
                </p:cNvPr>
                <p:cNvSpPr/>
                <p:nvPr/>
              </p:nvSpPr>
              <p:spPr bwMode="auto">
                <a:xfrm>
                  <a:off x="9350855" y="2846260"/>
                  <a:ext cx="461818" cy="466069"/>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48B627C3-C07C-4BCB-8CAF-A18609A0F782}"/>
                    </a:ext>
                  </a:extLst>
                </p:cNvPr>
                <p:cNvSpPr/>
                <p:nvPr/>
              </p:nvSpPr>
              <p:spPr bwMode="auto">
                <a:xfrm>
                  <a:off x="9196916" y="3074566"/>
                  <a:ext cx="461818" cy="466069"/>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2808F80E-0AEB-4693-8FB0-DB1D05F89FE1}"/>
                    </a:ext>
                  </a:extLst>
                </p:cNvPr>
                <p:cNvSpPr/>
                <p:nvPr/>
              </p:nvSpPr>
              <p:spPr bwMode="auto">
                <a:xfrm>
                  <a:off x="9504795" y="3074567"/>
                  <a:ext cx="461818" cy="466069"/>
                </a:xfrm>
                <a:prstGeom prst="ellipse">
                  <a:avLst/>
                </a:prstGeom>
                <a:noFill/>
                <a:ln w="19050">
                  <a:solidFill>
                    <a:srgbClr val="C1C1C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2" name="Group 11">
            <a:extLst>
              <a:ext uri="{FF2B5EF4-FFF2-40B4-BE49-F238E27FC236}">
                <a16:creationId xmlns:a16="http://schemas.microsoft.com/office/drawing/2014/main" id="{0A689400-DF03-4F58-9DC9-131D7F6EF183}"/>
              </a:ext>
            </a:extLst>
          </p:cNvPr>
          <p:cNvGrpSpPr/>
          <p:nvPr/>
        </p:nvGrpSpPr>
        <p:grpSpPr>
          <a:xfrm>
            <a:off x="1719434" y="2256229"/>
            <a:ext cx="1792850" cy="1792850"/>
            <a:chOff x="1719434" y="2256229"/>
            <a:chExt cx="1792850" cy="1792850"/>
          </a:xfrm>
        </p:grpSpPr>
        <p:grpSp>
          <p:nvGrpSpPr>
            <p:cNvPr id="44" name="Group 43">
              <a:extLst>
                <a:ext uri="{FF2B5EF4-FFF2-40B4-BE49-F238E27FC236}">
                  <a16:creationId xmlns:a16="http://schemas.microsoft.com/office/drawing/2014/main" id="{B5794F80-06D8-4DF6-9FFB-9AB82CD6C26D}"/>
                </a:ext>
              </a:extLst>
            </p:cNvPr>
            <p:cNvGrpSpPr/>
            <p:nvPr/>
          </p:nvGrpSpPr>
          <p:grpSpPr>
            <a:xfrm>
              <a:off x="1719434" y="2256229"/>
              <a:ext cx="1792850" cy="1792850"/>
              <a:chOff x="709072" y="1999107"/>
              <a:chExt cx="1828800" cy="1828800"/>
            </a:xfrm>
          </p:grpSpPr>
          <p:sp>
            <p:nvSpPr>
              <p:cNvPr id="45" name="object 60">
                <a:extLst>
                  <a:ext uri="{FF2B5EF4-FFF2-40B4-BE49-F238E27FC236}">
                    <a16:creationId xmlns:a16="http://schemas.microsoft.com/office/drawing/2014/main" id="{AD682F0D-6977-414F-8DEC-9D1BB4713D36}"/>
                  </a:ext>
                </a:extLst>
              </p:cNvPr>
              <p:cNvSpPr/>
              <p:nvPr/>
            </p:nvSpPr>
            <p:spPr>
              <a:xfrm>
                <a:off x="709072" y="1999107"/>
                <a:ext cx="1828800" cy="182880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FF8C0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sp useBgFill="1">
            <p:nvSpPr>
              <p:cNvPr id="46" name="object 60">
                <a:extLst>
                  <a:ext uri="{FF2B5EF4-FFF2-40B4-BE49-F238E27FC236}">
                    <a16:creationId xmlns:a16="http://schemas.microsoft.com/office/drawing/2014/main" id="{5CCA858D-0CB9-4A42-8309-126C0B809D96}"/>
                  </a:ext>
                </a:extLst>
              </p:cNvPr>
              <p:cNvSpPr/>
              <p:nvPr/>
            </p:nvSpPr>
            <p:spPr>
              <a:xfrm>
                <a:off x="823372" y="2113407"/>
                <a:ext cx="1600200" cy="160020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ln>
                <a:solidFill>
                  <a:schemeClr val="tx1">
                    <a:lumMod val="50000"/>
                  </a:schemeClr>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9">
              <a:extLst>
                <a:ext uri="{FF2B5EF4-FFF2-40B4-BE49-F238E27FC236}">
                  <a16:creationId xmlns:a16="http://schemas.microsoft.com/office/drawing/2014/main" id="{C10CE965-5DBD-482A-B5DA-8BDA39F1383F}"/>
                </a:ext>
              </a:extLst>
            </p:cNvPr>
            <p:cNvGrpSpPr/>
            <p:nvPr/>
          </p:nvGrpSpPr>
          <p:grpSpPr>
            <a:xfrm>
              <a:off x="2278852" y="2800559"/>
              <a:ext cx="674016" cy="704191"/>
              <a:chOff x="2382547" y="2923762"/>
              <a:chExt cx="602856" cy="629847"/>
            </a:xfrm>
          </p:grpSpPr>
          <p:grpSp>
            <p:nvGrpSpPr>
              <p:cNvPr id="9" name="Group 8">
                <a:extLst>
                  <a:ext uri="{FF2B5EF4-FFF2-40B4-BE49-F238E27FC236}">
                    <a16:creationId xmlns:a16="http://schemas.microsoft.com/office/drawing/2014/main" id="{E795395C-EEEB-43E3-BEA1-C8929515AEE4}"/>
                  </a:ext>
                </a:extLst>
              </p:cNvPr>
              <p:cNvGrpSpPr/>
              <p:nvPr/>
            </p:nvGrpSpPr>
            <p:grpSpPr>
              <a:xfrm>
                <a:off x="2465580" y="2972754"/>
                <a:ext cx="383957" cy="414566"/>
                <a:chOff x="2465580" y="2972754"/>
                <a:chExt cx="383957" cy="414566"/>
              </a:xfrm>
            </p:grpSpPr>
            <p:sp>
              <p:nvSpPr>
                <p:cNvPr id="7" name="Oval 6">
                  <a:extLst>
                    <a:ext uri="{FF2B5EF4-FFF2-40B4-BE49-F238E27FC236}">
                      <a16:creationId xmlns:a16="http://schemas.microsoft.com/office/drawing/2014/main" id="{D9FFFDF1-FC11-482B-9C99-05489049964F}"/>
                    </a:ext>
                  </a:extLst>
                </p:cNvPr>
                <p:cNvSpPr/>
                <p:nvPr/>
              </p:nvSpPr>
              <p:spPr bwMode="auto">
                <a:xfrm>
                  <a:off x="2465580" y="2972754"/>
                  <a:ext cx="383957" cy="372890"/>
                </a:xfrm>
                <a:prstGeom prst="ellipse">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F1DBF93F-EA80-4C32-9161-2CBD1D26F463}"/>
                    </a:ext>
                  </a:extLst>
                </p:cNvPr>
                <p:cNvSpPr/>
                <p:nvPr/>
              </p:nvSpPr>
              <p:spPr bwMode="auto">
                <a:xfrm rot="388727">
                  <a:off x="2704788" y="3165421"/>
                  <a:ext cx="122846" cy="221899"/>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92EE9BA2-05C6-475E-ABF1-A92BB4DCA105}"/>
                  </a:ext>
                </a:extLst>
              </p:cNvPr>
              <p:cNvGrpSpPr>
                <a:grpSpLocks noChangeAspect="1"/>
              </p:cNvGrpSpPr>
              <p:nvPr/>
            </p:nvGrpSpPr>
            <p:grpSpPr>
              <a:xfrm>
                <a:off x="2382547" y="2923762"/>
                <a:ext cx="602856" cy="629847"/>
                <a:chOff x="1101114" y="2623625"/>
                <a:chExt cx="1879599" cy="1977967"/>
              </a:xfrm>
              <a:solidFill>
                <a:srgbClr val="C1C1C1"/>
              </a:solidFill>
            </p:grpSpPr>
            <p:sp>
              <p:nvSpPr>
                <p:cNvPr id="71" name="Freeform 30">
                  <a:extLst>
                    <a:ext uri="{FF2B5EF4-FFF2-40B4-BE49-F238E27FC236}">
                      <a16:creationId xmlns:a16="http://schemas.microsoft.com/office/drawing/2014/main" id="{C9CE6F64-985B-4BA9-A445-7E4FD2D80EAB}"/>
                    </a:ext>
                  </a:extLst>
                </p:cNvPr>
                <p:cNvSpPr/>
                <p:nvPr/>
              </p:nvSpPr>
              <p:spPr bwMode="auto">
                <a:xfrm rot="307808">
                  <a:off x="1137537" y="2623625"/>
                  <a:ext cx="1843176" cy="616268"/>
                </a:xfrm>
                <a:custGeom>
                  <a:avLst/>
                  <a:gdLst>
                    <a:gd name="connsiteX0" fmla="*/ 282911 w 1614124"/>
                    <a:gd name="connsiteY0" fmla="*/ 0 h 539684"/>
                    <a:gd name="connsiteX1" fmla="*/ 1132939 w 1614124"/>
                    <a:gd name="connsiteY1" fmla="*/ 0 h 539684"/>
                    <a:gd name="connsiteX2" fmla="*/ 1239152 w 1614124"/>
                    <a:gd name="connsiteY2" fmla="*/ 424853 h 539684"/>
                    <a:gd name="connsiteX3" fmla="*/ 1142584 w 1614124"/>
                    <a:gd name="connsiteY3" fmla="*/ 424853 h 539684"/>
                    <a:gd name="connsiteX4" fmla="*/ 1614124 w 1614124"/>
                    <a:gd name="connsiteY4" fmla="*/ 437137 h 539684"/>
                    <a:gd name="connsiteX5" fmla="*/ 1611453 w 1614124"/>
                    <a:gd name="connsiteY5" fmla="*/ 539684 h 539684"/>
                    <a:gd name="connsiteX6" fmla="*/ 0 w 1614124"/>
                    <a:gd name="connsiteY6" fmla="*/ 497704 h 539684"/>
                    <a:gd name="connsiteX7" fmla="*/ 2671 w 1614124"/>
                    <a:gd name="connsiteY7" fmla="*/ 395157 h 539684"/>
                    <a:gd name="connsiteX8" fmla="*/ 182948 w 1614124"/>
                    <a:gd name="connsiteY8" fmla="*/ 399854 h 53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4124" h="539684">
                      <a:moveTo>
                        <a:pt x="282911" y="0"/>
                      </a:moveTo>
                      <a:lnTo>
                        <a:pt x="1132939" y="0"/>
                      </a:lnTo>
                      <a:lnTo>
                        <a:pt x="1239152" y="424853"/>
                      </a:lnTo>
                      <a:lnTo>
                        <a:pt x="1142584" y="424853"/>
                      </a:lnTo>
                      <a:lnTo>
                        <a:pt x="1614124" y="437137"/>
                      </a:lnTo>
                      <a:lnTo>
                        <a:pt x="1611453" y="539684"/>
                      </a:lnTo>
                      <a:lnTo>
                        <a:pt x="0" y="497704"/>
                      </a:lnTo>
                      <a:lnTo>
                        <a:pt x="2671" y="395157"/>
                      </a:lnTo>
                      <a:lnTo>
                        <a:pt x="182948" y="399854"/>
                      </a:lnTo>
                      <a:close/>
                    </a:path>
                  </a:pathLst>
                </a:custGeom>
                <a:solidFill>
                  <a:schemeClr val="accent6"/>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reeform 31">
                  <a:extLst>
                    <a:ext uri="{FF2B5EF4-FFF2-40B4-BE49-F238E27FC236}">
                      <a16:creationId xmlns:a16="http://schemas.microsoft.com/office/drawing/2014/main" id="{DB760ECD-7808-4860-9EA8-5A74C47B6EFE}"/>
                    </a:ext>
                  </a:extLst>
                </p:cNvPr>
                <p:cNvSpPr/>
                <p:nvPr/>
              </p:nvSpPr>
              <p:spPr bwMode="auto">
                <a:xfrm rot="11593610">
                  <a:off x="1101114" y="3680841"/>
                  <a:ext cx="1614784" cy="920751"/>
                </a:xfrm>
                <a:custGeom>
                  <a:avLst/>
                  <a:gdLst>
                    <a:gd name="connsiteX0" fmla="*/ 1380370 w 1414115"/>
                    <a:gd name="connsiteY0" fmla="*/ 806329 h 806329"/>
                    <a:gd name="connsiteX1" fmla="*/ 33091 w 1414115"/>
                    <a:gd name="connsiteY1" fmla="*/ 806329 h 806329"/>
                    <a:gd name="connsiteX2" fmla="*/ 109052 w 1414115"/>
                    <a:gd name="connsiteY2" fmla="*/ 502488 h 806329"/>
                    <a:gd name="connsiteX3" fmla="*/ 91410 w 1414115"/>
                    <a:gd name="connsiteY3" fmla="*/ 486803 h 806329"/>
                    <a:gd name="connsiteX4" fmla="*/ 34008 w 1414115"/>
                    <a:gd name="connsiteY4" fmla="*/ 410119 h 806329"/>
                    <a:gd name="connsiteX5" fmla="*/ 0 w 1414115"/>
                    <a:gd name="connsiteY5" fmla="*/ 330943 h 806329"/>
                    <a:gd name="connsiteX6" fmla="*/ 1408019 w 1414115"/>
                    <a:gd name="connsiteY6" fmla="*/ 0 h 806329"/>
                    <a:gd name="connsiteX7" fmla="*/ 1414115 w 1414115"/>
                    <a:gd name="connsiteY7" fmla="*/ 76146 h 806329"/>
                    <a:gd name="connsiteX8" fmla="*/ 1240538 w 1414115"/>
                    <a:gd name="connsiteY8" fmla="*/ 431432 h 806329"/>
                    <a:gd name="connsiteX9" fmla="*/ 1201800 w 1414115"/>
                    <a:gd name="connsiteY9" fmla="*/ 464591 h 806329"/>
                    <a:gd name="connsiteX10" fmla="*/ 1294936 w 1414115"/>
                    <a:gd name="connsiteY10" fmla="*/ 464591 h 806329"/>
                    <a:gd name="connsiteX0" fmla="*/ 1380370 w 1414115"/>
                    <a:gd name="connsiteY0" fmla="*/ 806329 h 806329"/>
                    <a:gd name="connsiteX1" fmla="*/ 33091 w 1414115"/>
                    <a:gd name="connsiteY1" fmla="*/ 806329 h 806329"/>
                    <a:gd name="connsiteX2" fmla="*/ 109052 w 1414115"/>
                    <a:gd name="connsiteY2" fmla="*/ 502488 h 806329"/>
                    <a:gd name="connsiteX3" fmla="*/ 91410 w 1414115"/>
                    <a:gd name="connsiteY3" fmla="*/ 486803 h 806329"/>
                    <a:gd name="connsiteX4" fmla="*/ 34008 w 1414115"/>
                    <a:gd name="connsiteY4" fmla="*/ 410119 h 806329"/>
                    <a:gd name="connsiteX5" fmla="*/ 0 w 1414115"/>
                    <a:gd name="connsiteY5" fmla="*/ 330943 h 806329"/>
                    <a:gd name="connsiteX6" fmla="*/ 1408019 w 1414115"/>
                    <a:gd name="connsiteY6" fmla="*/ 0 h 806329"/>
                    <a:gd name="connsiteX7" fmla="*/ 1414115 w 1414115"/>
                    <a:gd name="connsiteY7" fmla="*/ 76146 h 806329"/>
                    <a:gd name="connsiteX8" fmla="*/ 1240538 w 1414115"/>
                    <a:gd name="connsiteY8" fmla="*/ 431432 h 806329"/>
                    <a:gd name="connsiteX9" fmla="*/ 1201800 w 1414115"/>
                    <a:gd name="connsiteY9" fmla="*/ 464591 h 806329"/>
                    <a:gd name="connsiteX10" fmla="*/ 1225729 w 1414115"/>
                    <a:gd name="connsiteY10" fmla="*/ 466248 h 806329"/>
                    <a:gd name="connsiteX11" fmla="*/ 1294936 w 1414115"/>
                    <a:gd name="connsiteY11" fmla="*/ 464591 h 806329"/>
                    <a:gd name="connsiteX12" fmla="*/ 1380370 w 1414115"/>
                    <a:gd name="connsiteY12" fmla="*/ 806329 h 806329"/>
                    <a:gd name="connsiteX0" fmla="*/ 1380370 w 1414115"/>
                    <a:gd name="connsiteY0" fmla="*/ 806329 h 806329"/>
                    <a:gd name="connsiteX1" fmla="*/ 33091 w 1414115"/>
                    <a:gd name="connsiteY1" fmla="*/ 806329 h 806329"/>
                    <a:gd name="connsiteX2" fmla="*/ 109052 w 1414115"/>
                    <a:gd name="connsiteY2" fmla="*/ 502488 h 806329"/>
                    <a:gd name="connsiteX3" fmla="*/ 91410 w 1414115"/>
                    <a:gd name="connsiteY3" fmla="*/ 486803 h 806329"/>
                    <a:gd name="connsiteX4" fmla="*/ 34008 w 1414115"/>
                    <a:gd name="connsiteY4" fmla="*/ 410119 h 806329"/>
                    <a:gd name="connsiteX5" fmla="*/ 0 w 1414115"/>
                    <a:gd name="connsiteY5" fmla="*/ 330943 h 806329"/>
                    <a:gd name="connsiteX6" fmla="*/ 1408019 w 1414115"/>
                    <a:gd name="connsiteY6" fmla="*/ 0 h 806329"/>
                    <a:gd name="connsiteX7" fmla="*/ 1414115 w 1414115"/>
                    <a:gd name="connsiteY7" fmla="*/ 76146 h 806329"/>
                    <a:gd name="connsiteX8" fmla="*/ 1240538 w 1414115"/>
                    <a:gd name="connsiteY8" fmla="*/ 431432 h 806329"/>
                    <a:gd name="connsiteX9" fmla="*/ 984548 w 1414115"/>
                    <a:gd name="connsiteY9" fmla="*/ 469993 h 806329"/>
                    <a:gd name="connsiteX10" fmla="*/ 1225729 w 1414115"/>
                    <a:gd name="connsiteY10" fmla="*/ 466248 h 806329"/>
                    <a:gd name="connsiteX11" fmla="*/ 1294936 w 1414115"/>
                    <a:gd name="connsiteY11" fmla="*/ 464591 h 806329"/>
                    <a:gd name="connsiteX12" fmla="*/ 1380370 w 1414115"/>
                    <a:gd name="connsiteY12" fmla="*/ 806329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40538 w 1414115"/>
                    <a:gd name="connsiteY11" fmla="*/ 431432 h 806329"/>
                    <a:gd name="connsiteX12" fmla="*/ 1075988 w 1414115"/>
                    <a:gd name="connsiteY12" fmla="*/ 561433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40538 w 1414115"/>
                    <a:gd name="connsiteY11" fmla="*/ 431432 h 806329"/>
                    <a:gd name="connsiteX12" fmla="*/ 1175011 w 1414115"/>
                    <a:gd name="connsiteY12" fmla="*/ 420743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40538 w 1414115"/>
                    <a:gd name="connsiteY11" fmla="*/ 431432 h 806329"/>
                    <a:gd name="connsiteX0" fmla="*/ 984548 w 1414115"/>
                    <a:gd name="connsiteY0" fmla="*/ 469993 h 806329"/>
                    <a:gd name="connsiteX1" fmla="*/ 1225729 w 1414115"/>
                    <a:gd name="connsiteY1" fmla="*/ 466248 h 806329"/>
                    <a:gd name="connsiteX2" fmla="*/ 1294936 w 1414115"/>
                    <a:gd name="connsiteY2" fmla="*/ 464591 h 806329"/>
                    <a:gd name="connsiteX3" fmla="*/ 1380370 w 1414115"/>
                    <a:gd name="connsiteY3" fmla="*/ 806329 h 806329"/>
                    <a:gd name="connsiteX4" fmla="*/ 33091 w 1414115"/>
                    <a:gd name="connsiteY4" fmla="*/ 806329 h 806329"/>
                    <a:gd name="connsiteX5" fmla="*/ 109052 w 1414115"/>
                    <a:gd name="connsiteY5" fmla="*/ 502488 h 806329"/>
                    <a:gd name="connsiteX6" fmla="*/ 91410 w 1414115"/>
                    <a:gd name="connsiteY6" fmla="*/ 486803 h 806329"/>
                    <a:gd name="connsiteX7" fmla="*/ 34008 w 1414115"/>
                    <a:gd name="connsiteY7" fmla="*/ 410119 h 806329"/>
                    <a:gd name="connsiteX8" fmla="*/ 0 w 1414115"/>
                    <a:gd name="connsiteY8" fmla="*/ 330943 h 806329"/>
                    <a:gd name="connsiteX9" fmla="*/ 1408019 w 1414115"/>
                    <a:gd name="connsiteY9" fmla="*/ 0 h 806329"/>
                    <a:gd name="connsiteX10" fmla="*/ 1414115 w 1414115"/>
                    <a:gd name="connsiteY10" fmla="*/ 76146 h 806329"/>
                    <a:gd name="connsiteX11" fmla="*/ 1224717 w 1414115"/>
                    <a:gd name="connsiteY11" fmla="*/ 447381 h 806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4115" h="806329">
                      <a:moveTo>
                        <a:pt x="984548" y="469993"/>
                      </a:moveTo>
                      <a:lnTo>
                        <a:pt x="1225729" y="466248"/>
                      </a:lnTo>
                      <a:lnTo>
                        <a:pt x="1294936" y="464591"/>
                      </a:lnTo>
                      <a:lnTo>
                        <a:pt x="1380370" y="806329"/>
                      </a:lnTo>
                      <a:lnTo>
                        <a:pt x="33091" y="806329"/>
                      </a:lnTo>
                      <a:lnTo>
                        <a:pt x="109052" y="502488"/>
                      </a:lnTo>
                      <a:lnTo>
                        <a:pt x="91410" y="486803"/>
                      </a:lnTo>
                      <a:cubicBezTo>
                        <a:pt x="69471" y="463080"/>
                        <a:pt x="50217" y="437468"/>
                        <a:pt x="34008" y="410119"/>
                      </a:cubicBezTo>
                      <a:lnTo>
                        <a:pt x="0" y="330943"/>
                      </a:lnTo>
                      <a:lnTo>
                        <a:pt x="1408019" y="0"/>
                      </a:lnTo>
                      <a:lnTo>
                        <a:pt x="1414115" y="76146"/>
                      </a:lnTo>
                      <a:cubicBezTo>
                        <a:pt x="1407648" y="203478"/>
                        <a:pt x="1328550" y="344277"/>
                        <a:pt x="1224717" y="447381"/>
                      </a:cubicBezTo>
                    </a:path>
                  </a:pathLst>
                </a:cu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E5D3D2BE-699D-44AF-BA7E-83387C78EDF9}"/>
                    </a:ext>
                  </a:extLst>
                </p:cNvPr>
                <p:cNvSpPr/>
                <p:nvPr/>
              </p:nvSpPr>
              <p:spPr bwMode="auto">
                <a:xfrm rot="641942">
                  <a:off x="2263399" y="3384154"/>
                  <a:ext cx="125506" cy="61076"/>
                </a:xfrm>
                <a:prstGeom prst="ellipse">
                  <a:avLst/>
                </a:prstGeom>
                <a:solidFill>
                  <a:schemeClr val="bg2"/>
                </a:solidFill>
                <a:ln w="95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33">
                  <a:extLst>
                    <a:ext uri="{FF2B5EF4-FFF2-40B4-BE49-F238E27FC236}">
                      <a16:creationId xmlns:a16="http://schemas.microsoft.com/office/drawing/2014/main" id="{7642DB21-E72F-4CB6-B5A5-572021D12F26}"/>
                    </a:ext>
                  </a:extLst>
                </p:cNvPr>
                <p:cNvSpPr/>
                <p:nvPr/>
              </p:nvSpPr>
              <p:spPr bwMode="auto">
                <a:xfrm>
                  <a:off x="2486848" y="3272101"/>
                  <a:ext cx="152273" cy="532955"/>
                </a:xfrm>
                <a:custGeom>
                  <a:avLst/>
                  <a:gdLst>
                    <a:gd name="connsiteX0" fmla="*/ 44450 w 133350"/>
                    <a:gd name="connsiteY0" fmla="*/ 0 h 466725"/>
                    <a:gd name="connsiteX1" fmla="*/ 133350 w 133350"/>
                    <a:gd name="connsiteY1" fmla="*/ 314325 h 466725"/>
                    <a:gd name="connsiteX2" fmla="*/ 12700 w 133350"/>
                    <a:gd name="connsiteY2" fmla="*/ 320675 h 466725"/>
                    <a:gd name="connsiteX3" fmla="*/ 0 w 133350"/>
                    <a:gd name="connsiteY3" fmla="*/ 466725 h 466725"/>
                  </a:gdLst>
                  <a:ahLst/>
                  <a:cxnLst>
                    <a:cxn ang="0">
                      <a:pos x="connsiteX0" y="connsiteY0"/>
                    </a:cxn>
                    <a:cxn ang="0">
                      <a:pos x="connsiteX1" y="connsiteY1"/>
                    </a:cxn>
                    <a:cxn ang="0">
                      <a:pos x="connsiteX2" y="connsiteY2"/>
                    </a:cxn>
                    <a:cxn ang="0">
                      <a:pos x="connsiteX3" y="connsiteY3"/>
                    </a:cxn>
                  </a:cxnLst>
                  <a:rect l="l" t="t" r="r" b="b"/>
                  <a:pathLst>
                    <a:path w="133350" h="466725">
                      <a:moveTo>
                        <a:pt x="44450" y="0"/>
                      </a:moveTo>
                      <a:lnTo>
                        <a:pt x="133350" y="314325"/>
                      </a:lnTo>
                      <a:lnTo>
                        <a:pt x="12700" y="320675"/>
                      </a:lnTo>
                      <a:lnTo>
                        <a:pt x="0" y="466725"/>
                      </a:lnTo>
                    </a:path>
                  </a:pathLst>
                </a:custGeom>
                <a:grpFill/>
                <a:ln w="6350">
                  <a:solidFill>
                    <a:srgbClr val="C1C1C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5" name="Freeform 34">
                  <a:extLst>
                    <a:ext uri="{FF2B5EF4-FFF2-40B4-BE49-F238E27FC236}">
                      <a16:creationId xmlns:a16="http://schemas.microsoft.com/office/drawing/2014/main" id="{F1C74647-7B36-4793-B102-E8DCE8325BB3}"/>
                    </a:ext>
                  </a:extLst>
                </p:cNvPr>
                <p:cNvSpPr/>
                <p:nvPr/>
              </p:nvSpPr>
              <p:spPr bwMode="auto">
                <a:xfrm>
                  <a:off x="1359997" y="3137956"/>
                  <a:ext cx="57314" cy="409687"/>
                </a:xfrm>
                <a:custGeom>
                  <a:avLst/>
                  <a:gdLst>
                    <a:gd name="connsiteX0" fmla="*/ 22225 w 22225"/>
                    <a:gd name="connsiteY0" fmla="*/ 0 h 358775"/>
                    <a:gd name="connsiteX1" fmla="*/ 0 w 22225"/>
                    <a:gd name="connsiteY1" fmla="*/ 358775 h 358775"/>
                    <a:gd name="connsiteX2" fmla="*/ 0 w 22225"/>
                    <a:gd name="connsiteY2" fmla="*/ 355600 h 358775"/>
                    <a:gd name="connsiteX3" fmla="*/ 0 w 22225"/>
                    <a:gd name="connsiteY3" fmla="*/ 355600 h 358775"/>
                    <a:gd name="connsiteX4" fmla="*/ 0 w 22225"/>
                    <a:gd name="connsiteY4" fmla="*/ 355600 h 358775"/>
                    <a:gd name="connsiteX0" fmla="*/ 50192 w 50192"/>
                    <a:gd name="connsiteY0" fmla="*/ 0 h 358775"/>
                    <a:gd name="connsiteX1" fmla="*/ 27967 w 50192"/>
                    <a:gd name="connsiteY1" fmla="*/ 358775 h 358775"/>
                    <a:gd name="connsiteX2" fmla="*/ 27967 w 50192"/>
                    <a:gd name="connsiteY2" fmla="*/ 355600 h 358775"/>
                    <a:gd name="connsiteX3" fmla="*/ 27967 w 50192"/>
                    <a:gd name="connsiteY3" fmla="*/ 355600 h 358775"/>
                    <a:gd name="connsiteX4" fmla="*/ 27967 w 50192"/>
                    <a:gd name="connsiteY4" fmla="*/ 355600 h 358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92" h="358775">
                      <a:moveTo>
                        <a:pt x="50192" y="0"/>
                      </a:moveTo>
                      <a:cubicBezTo>
                        <a:pt x="-52466" y="155311"/>
                        <a:pt x="35375" y="239183"/>
                        <a:pt x="27967" y="358775"/>
                      </a:cubicBezTo>
                      <a:lnTo>
                        <a:pt x="27967" y="355600"/>
                      </a:lnTo>
                      <a:lnTo>
                        <a:pt x="27967" y="355600"/>
                      </a:lnTo>
                      <a:lnTo>
                        <a:pt x="27967" y="355600"/>
                      </a:lnTo>
                    </a:path>
                  </a:pathLst>
                </a:custGeom>
                <a:grpFill/>
                <a:ln w="6350">
                  <a:solidFill>
                    <a:srgbClr val="C1C1C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sp>
        <p:nvSpPr>
          <p:cNvPr id="77" name="TextBox 76">
            <a:extLst>
              <a:ext uri="{FF2B5EF4-FFF2-40B4-BE49-F238E27FC236}">
                <a16:creationId xmlns:a16="http://schemas.microsoft.com/office/drawing/2014/main" id="{8CB97DDB-B8C7-4920-9175-E429C7EC5A6D}"/>
              </a:ext>
            </a:extLst>
          </p:cNvPr>
          <p:cNvSpPr txBox="1"/>
          <p:nvPr/>
        </p:nvSpPr>
        <p:spPr>
          <a:xfrm>
            <a:off x="4543014" y="4331016"/>
            <a:ext cx="3000951" cy="1841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defPPr>
              <a:defRPr lang="en-US"/>
            </a:defPPr>
            <a:lvl1pPr lvl="0" algn="ctr" defTabSz="914180">
              <a:lnSpc>
                <a:spcPct val="90000"/>
              </a:lnSpc>
              <a:defRPr sz="2352">
                <a:solidFill>
                  <a:srgbClr val="0078D7"/>
                </a:solidFill>
                <a:latin typeface="Segoe Pro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171" rtl="0" eaLnBrk="1" fontAlgn="auto" latinLnBrk="0" hangingPunct="1">
              <a:lnSpc>
                <a:spcPct val="90000"/>
              </a:lnSpc>
              <a:spcBef>
                <a:spcPts val="0"/>
              </a:spcBef>
              <a:spcAft>
                <a:spcPts val="0"/>
              </a:spcAft>
              <a:buClrTx/>
              <a:buSzTx/>
              <a:buFontTx/>
              <a:buNone/>
              <a:tabLst/>
              <a:defRPr/>
            </a:pPr>
            <a:r>
              <a:rPr kumimoji="0" lang="en-US" sz="2000" b="0" i="0" u="sng" strike="noStrike" kern="1200" cap="none" spc="0" normalizeH="0" baseline="0" noProof="0" dirty="0">
                <a:ln w="139700">
                  <a:noFill/>
                </a:ln>
                <a:solidFill>
                  <a:srgbClr val="FFFFFF"/>
                </a:solidFill>
                <a:effectLst/>
                <a:uLnTx/>
                <a:uFillTx/>
                <a:latin typeface="Segoe UI Semilight"/>
                <a:ea typeface="+mn-ea"/>
                <a:cs typeface="+mn-cs"/>
              </a:rPr>
              <a:t>Hybrid</a:t>
            </a:r>
            <a:endParaRPr kumimoji="0" lang="en-US" sz="2000" b="0" i="0" u="none" strike="noStrike" kern="1200" cap="none" spc="0" normalizeH="0" baseline="0" noProof="0" dirty="0">
              <a:ln w="139700">
                <a:noFill/>
              </a:ln>
              <a:solidFill>
                <a:srgbClr val="FFFFFF"/>
              </a:solidFill>
              <a:effectLst/>
              <a:uLnTx/>
              <a:uFillTx/>
              <a:latin typeface="Segoe UI Semilight"/>
              <a:ea typeface="+mn-ea"/>
              <a:cs typeface="+mn-cs"/>
            </a:endParaRPr>
          </a:p>
          <a:p>
            <a:pPr marL="0" marR="0" lvl="0" indent="0" algn="ctr" defTabSz="896171"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w="139700">
                  <a:noFill/>
                </a:ln>
                <a:solidFill>
                  <a:srgbClr val="FFFFFF"/>
                </a:solidFill>
                <a:effectLst/>
                <a:uLnTx/>
                <a:uFillTx/>
                <a:latin typeface="Segoe UI Semilight"/>
                <a:ea typeface="+mn-ea"/>
                <a:cs typeface="+mn-cs"/>
              </a:rPr>
              <a:t>On-premises sensors managed locally</a:t>
            </a:r>
          </a:p>
          <a:p>
            <a:pPr marL="0" marR="0" lvl="0" indent="0" algn="ctr" defTabSz="896171"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w="139700">
                  <a:noFill/>
                </a:ln>
                <a:solidFill>
                  <a:srgbClr val="FFFFFF"/>
                </a:solidFill>
                <a:effectLst/>
                <a:uLnTx/>
                <a:uFillTx/>
                <a:latin typeface="Segoe UI Semilight"/>
                <a:ea typeface="+mn-ea"/>
                <a:cs typeface="+mn-cs"/>
              </a:rPr>
              <a:t>&amp; connected to </a:t>
            </a:r>
            <a:br>
              <a:rPr kumimoji="0" lang="en-US" sz="2000" b="0" i="0" u="none" strike="noStrike" kern="1200" cap="none" spc="0" normalizeH="0" baseline="0" noProof="0" dirty="0">
                <a:ln w="139700">
                  <a:noFill/>
                </a:ln>
                <a:solidFill>
                  <a:srgbClr val="FFFFFF"/>
                </a:solidFill>
                <a:effectLst/>
                <a:uLnTx/>
                <a:uFillTx/>
                <a:latin typeface="Segoe UI Semilight"/>
                <a:ea typeface="+mn-ea"/>
                <a:cs typeface="+mn-cs"/>
              </a:rPr>
            </a:br>
            <a:r>
              <a:rPr kumimoji="0" lang="en-US" sz="2000" b="0" i="0" u="none" strike="noStrike" kern="1200" cap="none" spc="0" normalizeH="0" baseline="0" noProof="0" dirty="0">
                <a:ln w="139700">
                  <a:noFill/>
                </a:ln>
                <a:solidFill>
                  <a:srgbClr val="FFFFFF"/>
                </a:solidFill>
                <a:effectLst/>
                <a:uLnTx/>
                <a:uFillTx/>
                <a:latin typeface="Segoe UI Semilight"/>
                <a:ea typeface="+mn-ea"/>
                <a:cs typeface="+mn-cs"/>
              </a:rPr>
              <a:t>cloud-based SIEM </a:t>
            </a:r>
            <a:br>
              <a:rPr kumimoji="0" lang="en-US" sz="2000" b="0" i="0" u="none" strike="noStrike" kern="1200" cap="none" spc="0" normalizeH="0" baseline="0" noProof="0" dirty="0">
                <a:ln w="139700">
                  <a:noFill/>
                </a:ln>
                <a:solidFill>
                  <a:srgbClr val="FFFFFF"/>
                </a:solidFill>
                <a:effectLst/>
                <a:uLnTx/>
                <a:uFillTx/>
                <a:latin typeface="Segoe UI Semilight"/>
                <a:ea typeface="+mn-ea"/>
                <a:cs typeface="+mn-cs"/>
              </a:rPr>
            </a:br>
            <a:r>
              <a:rPr kumimoji="0" lang="en-US" sz="2000" b="0" i="0" u="none" strike="noStrike" kern="1200" cap="none" spc="0" normalizeH="0" baseline="0" noProof="0" dirty="0">
                <a:ln w="139700">
                  <a:noFill/>
                </a:ln>
                <a:solidFill>
                  <a:srgbClr val="FFFFFF"/>
                </a:solidFill>
                <a:effectLst/>
                <a:uLnTx/>
                <a:uFillTx/>
                <a:latin typeface="Segoe UI Semilight"/>
                <a:ea typeface="+mn-ea"/>
                <a:cs typeface="+mn-cs"/>
              </a:rPr>
              <a:t>(e.g., Azure Sentinel)</a:t>
            </a:r>
          </a:p>
        </p:txBody>
      </p:sp>
      <p:sp>
        <p:nvSpPr>
          <p:cNvPr id="80" name="Rectangle 79">
            <a:extLst>
              <a:ext uri="{FF2B5EF4-FFF2-40B4-BE49-F238E27FC236}">
                <a16:creationId xmlns:a16="http://schemas.microsoft.com/office/drawing/2014/main" id="{C0CE77D3-E579-434C-AA80-DD9F34F638BB}"/>
              </a:ext>
            </a:extLst>
          </p:cNvPr>
          <p:cNvSpPr/>
          <p:nvPr/>
        </p:nvSpPr>
        <p:spPr bwMode="auto">
          <a:xfrm>
            <a:off x="1121915" y="4331016"/>
            <a:ext cx="3000951" cy="16770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marL="0" marR="0" lvl="0" indent="0" algn="ctr" defTabSz="896171" rtl="0" eaLnBrk="1" fontAlgn="auto" latinLnBrk="0" hangingPunct="1">
              <a:lnSpc>
                <a:spcPct val="90000"/>
              </a:lnSpc>
              <a:spcBef>
                <a:spcPts val="0"/>
              </a:spcBef>
              <a:spcAft>
                <a:spcPts val="0"/>
              </a:spcAft>
              <a:buClrTx/>
              <a:buSzTx/>
              <a:buFontTx/>
              <a:buNone/>
              <a:tabLst/>
              <a:defRPr/>
            </a:pPr>
            <a:r>
              <a:rPr kumimoji="0" lang="en-US" sz="2000" b="0" i="0" u="sng" strike="noStrike" kern="1200" cap="none" spc="0" normalizeH="0" baseline="0" noProof="0" dirty="0">
                <a:ln w="139700">
                  <a:noFill/>
                </a:ln>
                <a:solidFill>
                  <a:srgbClr val="FFFFFF"/>
                </a:solidFill>
                <a:effectLst/>
                <a:uLnTx/>
                <a:uFillTx/>
                <a:latin typeface="Segoe UI Semilight"/>
                <a:ea typeface="+mn-ea"/>
                <a:cs typeface="+mn-cs"/>
              </a:rPr>
              <a:t>100% On-Premises</a:t>
            </a:r>
            <a:endParaRPr kumimoji="0" lang="en-US" sz="2000" b="0" i="0" u="none" strike="noStrike" kern="1200" cap="none" spc="0" normalizeH="0" baseline="0" noProof="0" dirty="0">
              <a:ln w="139700">
                <a:noFill/>
              </a:ln>
              <a:solidFill>
                <a:srgbClr val="FFFFFF"/>
              </a:solidFill>
              <a:effectLst/>
              <a:uLnTx/>
              <a:uFillTx/>
              <a:latin typeface="Segoe UI Semilight"/>
              <a:ea typeface="+mn-ea"/>
              <a:cs typeface="+mn-cs"/>
            </a:endParaRPr>
          </a:p>
          <a:p>
            <a:pPr marL="0" marR="0" lvl="0" indent="0" algn="ctr" defTabSz="896171"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w="139700">
                  <a:noFill/>
                </a:ln>
                <a:solidFill>
                  <a:srgbClr val="FFFFFF"/>
                </a:solidFill>
                <a:effectLst/>
                <a:uLnTx/>
                <a:uFillTx/>
                <a:latin typeface="Segoe UI Semilight"/>
                <a:ea typeface="+mn-ea"/>
                <a:cs typeface="+mn-cs"/>
              </a:rPr>
              <a:t>On-premises sensors connected to </a:t>
            </a:r>
            <a:br>
              <a:rPr kumimoji="0" lang="en-US" sz="2000" b="0" i="0" u="none" strike="noStrike" kern="1200" cap="none" spc="0" normalizeH="0" baseline="0" noProof="0" dirty="0">
                <a:ln w="139700">
                  <a:noFill/>
                </a:ln>
                <a:solidFill>
                  <a:srgbClr val="FFFFFF"/>
                </a:solidFill>
                <a:effectLst/>
                <a:uLnTx/>
                <a:uFillTx/>
                <a:latin typeface="Segoe UI Semilight"/>
                <a:ea typeface="+mn-ea"/>
                <a:cs typeface="+mn-cs"/>
              </a:rPr>
            </a:br>
            <a:r>
              <a:rPr kumimoji="0" lang="en-US" sz="2000" b="0" i="0" u="none" strike="noStrike" kern="1200" cap="none" spc="0" normalizeH="0" baseline="0" noProof="0" dirty="0">
                <a:ln w="139700">
                  <a:noFill/>
                </a:ln>
                <a:solidFill>
                  <a:srgbClr val="FFFFFF"/>
                </a:solidFill>
                <a:effectLst/>
                <a:uLnTx/>
                <a:uFillTx/>
                <a:latin typeface="Segoe UI Semilight"/>
                <a:ea typeface="+mn-ea"/>
                <a:cs typeface="+mn-cs"/>
              </a:rPr>
              <a:t>on-premises SIEM (Splunk, etc.)</a:t>
            </a:r>
          </a:p>
        </p:txBody>
      </p:sp>
      <p:sp>
        <p:nvSpPr>
          <p:cNvPr id="82" name="Rectangle 81">
            <a:extLst>
              <a:ext uri="{FF2B5EF4-FFF2-40B4-BE49-F238E27FC236}">
                <a16:creationId xmlns:a16="http://schemas.microsoft.com/office/drawing/2014/main" id="{F613B813-6076-4D13-A6B2-CFDDD1761A43}"/>
              </a:ext>
            </a:extLst>
          </p:cNvPr>
          <p:cNvSpPr/>
          <p:nvPr/>
        </p:nvSpPr>
        <p:spPr bwMode="auto">
          <a:xfrm>
            <a:off x="7665585" y="4331016"/>
            <a:ext cx="3433821" cy="16770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marL="0" marR="0" lvl="0" indent="0" algn="ctr" defTabSz="896171" rtl="0" eaLnBrk="1" fontAlgn="auto" latinLnBrk="0" hangingPunct="1">
              <a:lnSpc>
                <a:spcPct val="90000"/>
              </a:lnSpc>
              <a:spcBef>
                <a:spcPts val="0"/>
              </a:spcBef>
              <a:spcAft>
                <a:spcPts val="0"/>
              </a:spcAft>
              <a:buClrTx/>
              <a:buSzTx/>
              <a:buFontTx/>
              <a:buNone/>
              <a:tabLst/>
              <a:defRPr/>
            </a:pPr>
            <a:r>
              <a:rPr kumimoji="0" lang="en-US" sz="2000" b="0" i="0" u="sng" strike="noStrike" kern="1200" cap="none" spc="0" normalizeH="0" baseline="0" noProof="0" dirty="0">
                <a:ln w="139700">
                  <a:noFill/>
                </a:ln>
                <a:solidFill>
                  <a:srgbClr val="FFFFFF"/>
                </a:solidFill>
                <a:effectLst/>
                <a:uLnTx/>
                <a:uFillTx/>
                <a:latin typeface="Segoe UI Semilight"/>
                <a:ea typeface="+mn-ea"/>
                <a:cs typeface="+mn-cs"/>
              </a:rPr>
              <a:t>Cloud</a:t>
            </a:r>
            <a:endParaRPr kumimoji="0" lang="en-US" sz="2000" b="0" i="0" u="none" strike="noStrike" kern="1200" cap="none" spc="0" normalizeH="0" baseline="0" noProof="0" dirty="0">
              <a:ln w="139700">
                <a:noFill/>
              </a:ln>
              <a:solidFill>
                <a:srgbClr val="FFFFFF"/>
              </a:solidFill>
              <a:effectLst/>
              <a:uLnTx/>
              <a:uFillTx/>
              <a:latin typeface="Segoe UI Semilight"/>
              <a:ea typeface="+mn-ea"/>
              <a:cs typeface="+mn-cs"/>
            </a:endParaRPr>
          </a:p>
          <a:p>
            <a:pPr marL="0" marR="0" lvl="0" indent="0" algn="ctr" defTabSz="896171"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w="139700">
                  <a:noFill/>
                </a:ln>
                <a:solidFill>
                  <a:srgbClr val="FFFFFF"/>
                </a:solidFill>
                <a:effectLst/>
                <a:uLnTx/>
                <a:uFillTx/>
                <a:latin typeface="Segoe UI Semilight"/>
                <a:ea typeface="+mn-ea"/>
                <a:cs typeface="+mn-cs"/>
              </a:rPr>
              <a:t>On-premises sensors  managed via Azure Security Center and connected to Azure Sentinel</a:t>
            </a:r>
          </a:p>
        </p:txBody>
      </p:sp>
      <p:pic>
        <p:nvPicPr>
          <p:cNvPr id="76" name="Picture 75">
            <a:extLst>
              <a:ext uri="{FF2B5EF4-FFF2-40B4-BE49-F238E27FC236}">
                <a16:creationId xmlns:a16="http://schemas.microsoft.com/office/drawing/2014/main" id="{297E0742-FC4E-A048-8CEA-CD36C9E3D0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75204" y="2462334"/>
            <a:ext cx="1495957" cy="1420349"/>
          </a:xfrm>
          <a:prstGeom prst="ellipse">
            <a:avLst/>
          </a:prstGeom>
        </p:spPr>
      </p:pic>
    </p:spTree>
    <p:extLst>
      <p:ext uri="{BB962C8B-B14F-4D97-AF65-F5344CB8AC3E}">
        <p14:creationId xmlns:p14="http://schemas.microsoft.com/office/powerpoint/2010/main" val="415447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6E534E4-1136-4479-8841-1EA30B5FF990}"/>
              </a:ext>
            </a:extLst>
          </p:cNvPr>
          <p:cNvSpPr/>
          <p:nvPr/>
        </p:nvSpPr>
        <p:spPr bwMode="auto">
          <a:xfrm>
            <a:off x="660401" y="520700"/>
            <a:ext cx="6946900" cy="5854700"/>
          </a:xfrm>
          <a:prstGeom prst="rect">
            <a:avLst/>
          </a:prstGeom>
          <a:solidFill>
            <a:srgbClr val="FFFFFF"/>
          </a:solid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268927" tIns="179285" rIns="179285" bIns="179285" numCol="1" spcCol="0" rtlCol="0" fromWordArt="0" anchor="ctr" anchorCtr="0" forceAA="0" compatLnSpc="1">
            <a:prstTxWarp prst="textNoShape">
              <a:avLst/>
            </a:prstTxWarp>
            <a:noAutofit/>
          </a:bodyPr>
          <a:lstStyle/>
          <a:p>
            <a:pPr defTabSz="914225">
              <a:spcAft>
                <a:spcPts val="300"/>
              </a:spcAft>
              <a:defRPr/>
            </a:pPr>
            <a:endParaRPr lang="en-US" b="1" dirty="0">
              <a:gradFill>
                <a:gsLst>
                  <a:gs pos="2917">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a:p>
            <a:pPr defTabSz="914225">
              <a:spcAft>
                <a:spcPts val="300"/>
              </a:spcAft>
              <a:defRPr/>
            </a:pPr>
            <a:endParaRPr lang="en-US" b="1" dirty="0">
              <a:gradFill>
                <a:gsLst>
                  <a:gs pos="2917">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a:p>
            <a:pPr defTabSz="914225">
              <a:spcAft>
                <a:spcPts val="300"/>
              </a:spcAft>
              <a:defRPr/>
            </a:pPr>
            <a:endParaRPr lang="en-US" sz="1800" b="1" dirty="0">
              <a:gradFill>
                <a:gsLst>
                  <a:gs pos="2917">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a:p>
            <a:pPr defTabSz="914225">
              <a:spcAft>
                <a:spcPts val="300"/>
              </a:spcAft>
              <a:defRPr/>
            </a:pPr>
            <a:r>
              <a:rPr lang="en-US" sz="1800" b="1" dirty="0">
                <a:gradFill>
                  <a:gsLst>
                    <a:gs pos="2917">
                      <a:srgbClr val="0078D4"/>
                    </a:gs>
                    <a:gs pos="100000">
                      <a:srgbClr val="0078D4"/>
                    </a:gs>
                  </a:gsLst>
                  <a:lin ang="5400000" scaled="0"/>
                </a:gradFill>
                <a:latin typeface="Segoe UI Semibold" panose="020B0702040204020203" pitchFamily="34" charset="0"/>
                <a:cs typeface="Segoe UI Semibold" panose="020B0702040204020203" pitchFamily="34" charset="0"/>
              </a:rPr>
              <a:t>Easy to deploy</a:t>
            </a:r>
          </a:p>
          <a:p>
            <a:pPr defTabSz="914225">
              <a:spcAft>
                <a:spcPts val="300"/>
              </a:spcAft>
              <a:defRPr/>
            </a:pPr>
            <a:r>
              <a:rPr lang="en-US" sz="1400" dirty="0">
                <a:gradFill>
                  <a:gsLst>
                    <a:gs pos="2917">
                      <a:srgbClr val="282828"/>
                    </a:gs>
                    <a:gs pos="100000">
                      <a:srgbClr val="282828"/>
                    </a:gs>
                  </a:gsLst>
                  <a:lin ang="5400000" scaled="0"/>
                </a:gradFill>
                <a:latin typeface="Segoe UI Semibold"/>
              </a:rPr>
              <a:t>No agents, rules or signatures — leverages machine learning </a:t>
            </a:r>
            <a:br>
              <a:rPr lang="en-US" sz="1400" dirty="0">
                <a:gradFill>
                  <a:gsLst>
                    <a:gs pos="2917">
                      <a:srgbClr val="282828"/>
                    </a:gs>
                    <a:gs pos="100000">
                      <a:srgbClr val="282828"/>
                    </a:gs>
                  </a:gsLst>
                  <a:lin ang="5400000" scaled="0"/>
                </a:gradFill>
                <a:latin typeface="Segoe UI Semibold"/>
              </a:rPr>
            </a:br>
            <a:r>
              <a:rPr lang="en-US" sz="1400" dirty="0">
                <a:gradFill>
                  <a:gsLst>
                    <a:gs pos="2917">
                      <a:srgbClr val="282828"/>
                    </a:gs>
                    <a:gs pos="100000">
                      <a:srgbClr val="282828"/>
                    </a:gs>
                  </a:gsLst>
                  <a:lin ang="5400000" scaled="0"/>
                </a:gradFill>
                <a:latin typeface="Segoe UI Semibold"/>
              </a:rPr>
              <a:t>&amp; IoT/OT-aware behavioral analytics</a:t>
            </a:r>
          </a:p>
          <a:p>
            <a:pPr defTabSz="914225">
              <a:spcAft>
                <a:spcPts val="300"/>
              </a:spcAft>
              <a:defRPr/>
            </a:pPr>
            <a:endParaRPr lang="en-US" sz="1372" dirty="0">
              <a:gradFill>
                <a:gsLst>
                  <a:gs pos="2917">
                    <a:srgbClr val="282828"/>
                  </a:gs>
                  <a:gs pos="100000">
                    <a:srgbClr val="282828"/>
                  </a:gs>
                </a:gsLst>
                <a:lin ang="5400000" scaled="0"/>
              </a:gradFill>
              <a:latin typeface="Segoe UI Semibold"/>
            </a:endParaRPr>
          </a:p>
          <a:p>
            <a:pPr defTabSz="914225">
              <a:spcAft>
                <a:spcPts val="300"/>
              </a:spcAft>
              <a:defRPr/>
            </a:pPr>
            <a:r>
              <a:rPr lang="en-US" sz="1800" b="1" dirty="0">
                <a:gradFill>
                  <a:gsLst>
                    <a:gs pos="2917">
                      <a:srgbClr val="0078D4"/>
                    </a:gs>
                    <a:gs pos="100000">
                      <a:srgbClr val="0078D4"/>
                    </a:gs>
                  </a:gsLst>
                  <a:lin ang="5400000" scaled="0"/>
                </a:gradFill>
                <a:latin typeface="Segoe UI Semibold" panose="020B0702040204020203" pitchFamily="34" charset="0"/>
                <a:cs typeface="Segoe UI Semibold" panose="020B0702040204020203" pitchFamily="34" charset="0"/>
              </a:rPr>
              <a:t>Supports all major industrial protocols &amp; equipment </a:t>
            </a:r>
          </a:p>
          <a:p>
            <a:pPr defTabSz="914225">
              <a:spcAft>
                <a:spcPts val="300"/>
              </a:spcAft>
              <a:defRPr/>
            </a:pPr>
            <a:r>
              <a:rPr lang="en-US" sz="1400" dirty="0">
                <a:gradFill>
                  <a:gsLst>
                    <a:gs pos="2917">
                      <a:srgbClr val="282828"/>
                    </a:gs>
                    <a:gs pos="100000">
                      <a:srgbClr val="282828"/>
                    </a:gs>
                  </a:gsLst>
                  <a:lin ang="5400000" scaled="0"/>
                </a:gradFill>
                <a:latin typeface="Segoe UI Semibold"/>
              </a:rPr>
              <a:t>GE, Rockwell, Schneider, Emerson, Siemens, ABB, Yokogawa, etc.</a:t>
            </a:r>
            <a:br>
              <a:rPr lang="en-US" sz="1400" dirty="0">
                <a:gradFill>
                  <a:gsLst>
                    <a:gs pos="2917">
                      <a:srgbClr val="282828"/>
                    </a:gs>
                    <a:gs pos="100000">
                      <a:srgbClr val="282828"/>
                    </a:gs>
                  </a:gsLst>
                  <a:lin ang="5400000" scaled="0"/>
                </a:gradFill>
                <a:latin typeface="Segoe UI Semibold"/>
              </a:rPr>
            </a:br>
            <a:r>
              <a:rPr lang="en-US" sz="1400" dirty="0">
                <a:gradFill>
                  <a:gsLst>
                    <a:gs pos="2917">
                      <a:srgbClr val="282828"/>
                    </a:gs>
                    <a:gs pos="100000">
                      <a:srgbClr val="282828"/>
                    </a:gs>
                  </a:gsLst>
                  <a:lin ang="5400000" scaled="0"/>
                </a:gradFill>
                <a:latin typeface="Segoe UI Semibold"/>
              </a:rPr>
              <a:t>(IT security monitoring tools are blind to these protocols)</a:t>
            </a:r>
          </a:p>
          <a:p>
            <a:pPr defTabSz="914225">
              <a:spcAft>
                <a:spcPts val="300"/>
              </a:spcAft>
              <a:defRPr/>
            </a:pPr>
            <a:endParaRPr lang="en-US" sz="1372" dirty="0">
              <a:gradFill>
                <a:gsLst>
                  <a:gs pos="2917">
                    <a:srgbClr val="282828"/>
                  </a:gs>
                  <a:gs pos="100000">
                    <a:srgbClr val="282828"/>
                  </a:gs>
                </a:gsLst>
                <a:lin ang="5400000" scaled="0"/>
              </a:gradFill>
              <a:latin typeface="Segoe UI Semibold"/>
            </a:endParaRPr>
          </a:p>
          <a:p>
            <a:pPr defTabSz="914225">
              <a:defRPr/>
            </a:pPr>
            <a:r>
              <a:rPr lang="en-US" sz="1800" b="1" dirty="0">
                <a:gradFill>
                  <a:gsLst>
                    <a:gs pos="2917">
                      <a:srgbClr val="0078D4"/>
                    </a:gs>
                    <a:gs pos="100000">
                      <a:srgbClr val="0078D4"/>
                    </a:gs>
                  </a:gsLst>
                  <a:lin ang="5400000" scaled="0"/>
                </a:gradFill>
                <a:latin typeface="Segoe UI Semibold" panose="020B0702040204020203" pitchFamily="34" charset="0"/>
              </a:rPr>
              <a:t>Integrates with</a:t>
            </a:r>
            <a:r>
              <a:rPr lang="en-US" b="1" dirty="0">
                <a:gradFill>
                  <a:gsLst>
                    <a:gs pos="2917">
                      <a:srgbClr val="0078D4"/>
                    </a:gs>
                    <a:gs pos="100000">
                      <a:srgbClr val="0078D4"/>
                    </a:gs>
                  </a:gsLst>
                  <a:lin ang="5400000" scaled="0"/>
                </a:gradFill>
                <a:latin typeface="Segoe UI Semibold" panose="020B0702040204020203" pitchFamily="34" charset="0"/>
              </a:rPr>
              <a:t> </a:t>
            </a:r>
            <a:r>
              <a:rPr lang="en-US" sz="1800" b="1" dirty="0">
                <a:solidFill>
                  <a:schemeClr val="tx2"/>
                </a:solidFill>
                <a:latin typeface="Segoe UI Semibold" panose="020B0702040204020203" pitchFamily="34" charset="0"/>
              </a:rPr>
              <a:t>Azure Security Center &amp; </a:t>
            </a:r>
            <a:r>
              <a:rPr lang="en-US" sz="1800" b="1" dirty="0">
                <a:gradFill>
                  <a:gsLst>
                    <a:gs pos="2917">
                      <a:srgbClr val="282828"/>
                    </a:gs>
                    <a:gs pos="100000">
                      <a:srgbClr val="282828"/>
                    </a:gs>
                  </a:gsLst>
                  <a:lin ang="5400000" scaled="0"/>
                </a:gradFill>
                <a:latin typeface="Segoe UI Semibold"/>
              </a:rPr>
              <a:t>Azure Sentinel </a:t>
            </a:r>
            <a:br>
              <a:rPr lang="en-US" sz="1800" b="1" dirty="0">
                <a:gradFill>
                  <a:gsLst>
                    <a:gs pos="2917">
                      <a:srgbClr val="282828"/>
                    </a:gs>
                    <a:gs pos="100000">
                      <a:srgbClr val="282828"/>
                    </a:gs>
                  </a:gsLst>
                  <a:lin ang="5400000" scaled="0"/>
                </a:gradFill>
                <a:latin typeface="Segoe UI Semibold"/>
              </a:rPr>
            </a:br>
            <a:r>
              <a:rPr lang="en-US" sz="1800" dirty="0">
                <a:gradFill>
                  <a:gsLst>
                    <a:gs pos="2917">
                      <a:srgbClr val="282828"/>
                    </a:gs>
                    <a:gs pos="100000">
                      <a:srgbClr val="282828"/>
                    </a:gs>
                  </a:gsLst>
                  <a:lin ang="5400000" scaled="0"/>
                </a:gradFill>
                <a:latin typeface="Segoe UI Semibold"/>
              </a:rPr>
              <a:t>plus existing security stacks (Splunk, etc.)</a:t>
            </a:r>
            <a:endParaRPr lang="en-US" sz="1400" dirty="0">
              <a:gradFill>
                <a:gsLst>
                  <a:gs pos="2917">
                    <a:srgbClr val="282828"/>
                  </a:gs>
                  <a:gs pos="100000">
                    <a:srgbClr val="282828"/>
                  </a:gs>
                </a:gsLst>
                <a:lin ang="5400000" scaled="0"/>
              </a:gradFill>
              <a:latin typeface="Segoe UI Semibold"/>
            </a:endParaRPr>
          </a:p>
          <a:p>
            <a:pPr defTabSz="914225">
              <a:spcAft>
                <a:spcPts val="300"/>
              </a:spcAft>
              <a:defRPr/>
            </a:pPr>
            <a:endParaRPr lang="en-US" b="1" dirty="0">
              <a:gradFill>
                <a:gsLst>
                  <a:gs pos="2917">
                    <a:srgbClr val="0078D4"/>
                  </a:gs>
                  <a:gs pos="100000">
                    <a:srgbClr val="0078D4"/>
                  </a:gs>
                </a:gsLst>
                <a:lin ang="5400000" scaled="0"/>
              </a:gradFill>
              <a:latin typeface="Segoe UI Semibold" panose="020B0702040204020203" pitchFamily="34" charset="0"/>
            </a:endParaRPr>
          </a:p>
          <a:p>
            <a:pPr defTabSz="914225">
              <a:spcAft>
                <a:spcPts val="300"/>
              </a:spcAft>
              <a:defRPr/>
            </a:pPr>
            <a:r>
              <a:rPr lang="en-US" sz="1800" b="1" dirty="0">
                <a:gradFill>
                  <a:gsLst>
                    <a:gs pos="2917">
                      <a:srgbClr val="0078D4"/>
                    </a:gs>
                    <a:gs pos="100000">
                      <a:srgbClr val="0078D4"/>
                    </a:gs>
                  </a:gsLst>
                  <a:lin ang="5400000" scaled="0"/>
                </a:gradFill>
                <a:latin typeface="Segoe UI Semibold" panose="020B0702040204020203" pitchFamily="34" charset="0"/>
              </a:rPr>
              <a:t>Proven in large &amp; complex enterprise environments</a:t>
            </a:r>
          </a:p>
          <a:p>
            <a:endParaRPr lang="en-US" dirty="0"/>
          </a:p>
          <a:p>
            <a:pPr defTabSz="914225">
              <a:spcAft>
                <a:spcPts val="300"/>
              </a:spcAft>
              <a:defRPr/>
            </a:pPr>
            <a:r>
              <a:rPr lang="en-US" sz="1800" b="1" dirty="0">
                <a:solidFill>
                  <a:schemeClr val="tx2"/>
                </a:solidFill>
                <a:latin typeface="Segoe UI Semibold" panose="020B0702040204020203" pitchFamily="34" charset="0"/>
              </a:rPr>
              <a:t>Addresses key gap for CISOs</a:t>
            </a:r>
            <a:r>
              <a:rPr lang="en-US" sz="1600" b="1" dirty="0">
                <a:solidFill>
                  <a:schemeClr val="tx2"/>
                </a:solidFill>
                <a:latin typeface="Segoe UI Semibold" panose="020B0702040204020203" pitchFamily="34" charset="0"/>
              </a:rPr>
              <a:t> </a:t>
            </a:r>
            <a:r>
              <a:rPr lang="en-US" sz="1600" b="1" dirty="0">
                <a:solidFill>
                  <a:schemeClr val="accent1"/>
                </a:solidFill>
                <a:latin typeface="Segoe UI Semibold" panose="020B0702040204020203" pitchFamily="34" charset="0"/>
              </a:rPr>
              <a:t>who currently have </a:t>
            </a:r>
            <a:br>
              <a:rPr lang="en-US" sz="1600" b="1" dirty="0">
                <a:solidFill>
                  <a:schemeClr val="accent1"/>
                </a:solidFill>
                <a:latin typeface="Segoe UI Semibold" panose="020B0702040204020203" pitchFamily="34" charset="0"/>
              </a:rPr>
            </a:br>
            <a:r>
              <a:rPr lang="en-US" sz="1600" b="1" dirty="0">
                <a:solidFill>
                  <a:schemeClr val="accent1"/>
                </a:solidFill>
                <a:latin typeface="Segoe UI Semibold" panose="020B0702040204020203" pitchFamily="34" charset="0"/>
              </a:rPr>
              <a:t>no visibility into their IoT &amp; Operational Technology (OT) risk</a:t>
            </a:r>
            <a:endParaRPr lang="en-US" sz="1800" b="1" dirty="0">
              <a:solidFill>
                <a:schemeClr val="accent1"/>
              </a:solidFill>
              <a:latin typeface="Segoe UI Semibold" panose="020B0702040204020203" pitchFamily="34" charset="0"/>
            </a:endParaRPr>
          </a:p>
          <a:p>
            <a:pPr defTabSz="914225">
              <a:spcAft>
                <a:spcPts val="300"/>
              </a:spcAft>
              <a:defRPr/>
            </a:pPr>
            <a:endParaRPr lang="en-US" sz="1800" b="1" dirty="0">
              <a:solidFill>
                <a:schemeClr val="tx2"/>
              </a:solidFill>
              <a:latin typeface="Segoe UI Semibold" panose="020B0702040204020203" pitchFamily="34" charset="0"/>
            </a:endParaRPr>
          </a:p>
          <a:p>
            <a:pPr defTabSz="914225">
              <a:spcAft>
                <a:spcPts val="300"/>
              </a:spcAft>
              <a:defRPr/>
            </a:pPr>
            <a:endParaRPr lang="en-US" sz="1372" dirty="0">
              <a:gradFill>
                <a:gsLst>
                  <a:gs pos="2917">
                    <a:srgbClr val="282828"/>
                  </a:gs>
                  <a:gs pos="100000">
                    <a:srgbClr val="282828"/>
                  </a:gs>
                </a:gsLst>
                <a:lin ang="5400000" scaled="0"/>
              </a:gradFill>
              <a:latin typeface="Segoe UI Semibold"/>
            </a:endParaRPr>
          </a:p>
          <a:p>
            <a:pPr defTabSz="914225">
              <a:spcAft>
                <a:spcPts val="300"/>
              </a:spcAft>
              <a:defRPr/>
            </a:pPr>
            <a:endParaRPr lang="en-US" sz="1372" dirty="0">
              <a:gradFill>
                <a:gsLst>
                  <a:gs pos="2917">
                    <a:srgbClr val="282828"/>
                  </a:gs>
                  <a:gs pos="100000">
                    <a:srgbClr val="282828"/>
                  </a:gs>
                </a:gsLst>
                <a:lin ang="5400000" scaled="0"/>
              </a:gradFill>
              <a:latin typeface="Segoe UI Semibold"/>
            </a:endParaRPr>
          </a:p>
        </p:txBody>
      </p:sp>
      <p:sp>
        <p:nvSpPr>
          <p:cNvPr id="26" name="Title 3">
            <a:extLst>
              <a:ext uri="{FF2B5EF4-FFF2-40B4-BE49-F238E27FC236}">
                <a16:creationId xmlns:a16="http://schemas.microsoft.com/office/drawing/2014/main" id="{91F61711-8698-43ED-9241-4CE97021B507}"/>
              </a:ext>
            </a:extLst>
          </p:cNvPr>
          <p:cNvSpPr>
            <a:spLocks noGrp="1"/>
          </p:cNvSpPr>
          <p:nvPr>
            <p:ph type="title"/>
          </p:nvPr>
        </p:nvSpPr>
        <p:spPr>
          <a:xfrm>
            <a:off x="825500" y="618295"/>
            <a:ext cx="10644863" cy="758022"/>
          </a:xfrm>
        </p:spPr>
        <p:txBody>
          <a:bodyPr/>
          <a:lstStyle/>
          <a:p>
            <a:r>
              <a:rPr lang="en-US" dirty="0"/>
              <a:t>Summary: Why CyberX</a:t>
            </a:r>
          </a:p>
        </p:txBody>
      </p:sp>
      <p:sp>
        <p:nvSpPr>
          <p:cNvPr id="39" name="Freeform: Shape 38">
            <a:extLst>
              <a:ext uri="{FF2B5EF4-FFF2-40B4-BE49-F238E27FC236}">
                <a16:creationId xmlns:a16="http://schemas.microsoft.com/office/drawing/2014/main" id="{921CACA1-2B3D-4DA3-A236-DD70C33A6BF9}"/>
              </a:ext>
            </a:extLst>
          </p:cNvPr>
          <p:cNvSpPr/>
          <p:nvPr/>
        </p:nvSpPr>
        <p:spPr bwMode="auto">
          <a:xfrm>
            <a:off x="-507565" y="2144044"/>
            <a:ext cx="6618725" cy="803183"/>
          </a:xfrm>
          <a:custGeom>
            <a:avLst/>
            <a:gdLst>
              <a:gd name="connsiteX0" fmla="*/ 401648 w 6720038"/>
              <a:gd name="connsiteY0" fmla="*/ 0 h 803297"/>
              <a:gd name="connsiteX1" fmla="*/ 3360019 w 6720038"/>
              <a:gd name="connsiteY1" fmla="*/ 0 h 803297"/>
              <a:gd name="connsiteX2" fmla="*/ 6318390 w 6720038"/>
              <a:gd name="connsiteY2" fmla="*/ 0 h 803297"/>
              <a:gd name="connsiteX3" fmla="*/ 6720038 w 6720038"/>
              <a:gd name="connsiteY3" fmla="*/ 401649 h 803297"/>
              <a:gd name="connsiteX4" fmla="*/ 6318390 w 6720038"/>
              <a:gd name="connsiteY4" fmla="*/ 803297 h 803297"/>
              <a:gd name="connsiteX5" fmla="*/ 3360019 w 6720038"/>
              <a:gd name="connsiteY5" fmla="*/ 803297 h 803297"/>
              <a:gd name="connsiteX6" fmla="*/ 401648 w 6720038"/>
              <a:gd name="connsiteY6" fmla="*/ 803297 h 803297"/>
              <a:gd name="connsiteX7" fmla="*/ 0 w 6720038"/>
              <a:gd name="connsiteY7" fmla="*/ 401649 h 803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0038" h="803297">
                <a:moveTo>
                  <a:pt x="401648" y="0"/>
                </a:moveTo>
                <a:lnTo>
                  <a:pt x="3360019" y="0"/>
                </a:lnTo>
                <a:lnTo>
                  <a:pt x="6318390" y="0"/>
                </a:lnTo>
                <a:lnTo>
                  <a:pt x="6720038" y="401649"/>
                </a:lnTo>
                <a:lnTo>
                  <a:pt x="6318390" y="803297"/>
                </a:lnTo>
                <a:lnTo>
                  <a:pt x="3360019" y="803297"/>
                </a:lnTo>
                <a:lnTo>
                  <a:pt x="401648" y="803297"/>
                </a:lnTo>
                <a:lnTo>
                  <a:pt x="0" y="401649"/>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79979" tIns="146284" rIns="457135" bIns="146284" numCol="1" spcCol="0" rtlCol="0" fromWordArt="0" anchor="ctr" anchorCtr="0" forceAA="0" compatLnSpc="1">
            <a:prstTxWarp prst="textNoShape">
              <a:avLst/>
            </a:prstTxWarp>
            <a:noAutofit/>
          </a:bodyPr>
          <a:lstStyle/>
          <a:p>
            <a:pPr>
              <a:lnSpc>
                <a:spcPct val="90000"/>
              </a:lnSpc>
              <a:spcAft>
                <a:spcPts val="588"/>
              </a:spcAft>
              <a:defRPr/>
            </a:pPr>
            <a:endParaRPr lang="en-US" sz="1372">
              <a:gradFill>
                <a:gsLst>
                  <a:gs pos="2917">
                    <a:srgbClr val="282828"/>
                  </a:gs>
                  <a:gs pos="100000">
                    <a:srgbClr val="282828"/>
                  </a:gs>
                </a:gsLst>
                <a:lin ang="5400000" scaled="0"/>
              </a:gradFill>
              <a:latin typeface="Segoe UI Semibold"/>
            </a:endParaRPr>
          </a:p>
        </p:txBody>
      </p:sp>
      <p:sp>
        <p:nvSpPr>
          <p:cNvPr id="41" name="Freeform: Shape 40">
            <a:extLst>
              <a:ext uri="{FF2B5EF4-FFF2-40B4-BE49-F238E27FC236}">
                <a16:creationId xmlns:a16="http://schemas.microsoft.com/office/drawing/2014/main" id="{7F4BB5DE-CD71-4CA2-AED2-A6D6A6A2F484}"/>
              </a:ext>
            </a:extLst>
          </p:cNvPr>
          <p:cNvSpPr/>
          <p:nvPr/>
        </p:nvSpPr>
        <p:spPr bwMode="auto">
          <a:xfrm>
            <a:off x="-507564" y="4651564"/>
            <a:ext cx="6020995" cy="803183"/>
          </a:xfrm>
          <a:custGeom>
            <a:avLst/>
            <a:gdLst>
              <a:gd name="connsiteX0" fmla="*/ 401648 w 6720038"/>
              <a:gd name="connsiteY0" fmla="*/ 0 h 803297"/>
              <a:gd name="connsiteX1" fmla="*/ 3360019 w 6720038"/>
              <a:gd name="connsiteY1" fmla="*/ 0 h 803297"/>
              <a:gd name="connsiteX2" fmla="*/ 6318390 w 6720038"/>
              <a:gd name="connsiteY2" fmla="*/ 0 h 803297"/>
              <a:gd name="connsiteX3" fmla="*/ 6720038 w 6720038"/>
              <a:gd name="connsiteY3" fmla="*/ 401649 h 803297"/>
              <a:gd name="connsiteX4" fmla="*/ 6318390 w 6720038"/>
              <a:gd name="connsiteY4" fmla="*/ 803297 h 803297"/>
              <a:gd name="connsiteX5" fmla="*/ 3360019 w 6720038"/>
              <a:gd name="connsiteY5" fmla="*/ 803297 h 803297"/>
              <a:gd name="connsiteX6" fmla="*/ 401648 w 6720038"/>
              <a:gd name="connsiteY6" fmla="*/ 803297 h 803297"/>
              <a:gd name="connsiteX7" fmla="*/ 0 w 6720038"/>
              <a:gd name="connsiteY7" fmla="*/ 401649 h 803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0038" h="803297">
                <a:moveTo>
                  <a:pt x="401648" y="0"/>
                </a:moveTo>
                <a:lnTo>
                  <a:pt x="3360019" y="0"/>
                </a:lnTo>
                <a:lnTo>
                  <a:pt x="6318390" y="0"/>
                </a:lnTo>
                <a:lnTo>
                  <a:pt x="6720038" y="401649"/>
                </a:lnTo>
                <a:lnTo>
                  <a:pt x="6318390" y="803297"/>
                </a:lnTo>
                <a:lnTo>
                  <a:pt x="3360019" y="803297"/>
                </a:lnTo>
                <a:lnTo>
                  <a:pt x="401648" y="803297"/>
                </a:lnTo>
                <a:lnTo>
                  <a:pt x="0" y="401649"/>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79979" tIns="146284" rIns="457135" bIns="146284" numCol="1" spcCol="0" rtlCol="0" fromWordArt="0" anchor="ctr" anchorCtr="0" forceAA="0" compatLnSpc="1">
            <a:prstTxWarp prst="textNoShape">
              <a:avLst/>
            </a:prstTxWarp>
            <a:noAutofit/>
          </a:bodyPr>
          <a:lstStyle/>
          <a:p>
            <a:pPr>
              <a:lnSpc>
                <a:spcPct val="90000"/>
              </a:lnSpc>
              <a:spcAft>
                <a:spcPts val="588"/>
              </a:spcAft>
              <a:defRPr/>
            </a:pPr>
            <a:endParaRPr lang="en-US" sz="1372">
              <a:gradFill>
                <a:gsLst>
                  <a:gs pos="2917">
                    <a:srgbClr val="282828"/>
                  </a:gs>
                  <a:gs pos="100000">
                    <a:srgbClr val="282828"/>
                  </a:gs>
                </a:gsLst>
                <a:lin ang="5400000" scaled="0"/>
              </a:gradFill>
              <a:latin typeface="Segoe UI Semibold"/>
            </a:endParaRPr>
          </a:p>
        </p:txBody>
      </p:sp>
      <p:pic>
        <p:nvPicPr>
          <p:cNvPr id="34" name="Graphic 33">
            <a:extLst>
              <a:ext uri="{FF2B5EF4-FFF2-40B4-BE49-F238E27FC236}">
                <a16:creationId xmlns:a16="http://schemas.microsoft.com/office/drawing/2014/main" id="{AB60940D-47A0-4AEB-896F-42801D16B1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13096" y="1747278"/>
            <a:ext cx="831385" cy="457743"/>
          </a:xfrm>
          <a:prstGeom prst="rect">
            <a:avLst/>
          </a:prstGeom>
        </p:spPr>
      </p:pic>
      <p:pic>
        <p:nvPicPr>
          <p:cNvPr id="19" name="Picture Placeholder 23">
            <a:extLst>
              <a:ext uri="{FF2B5EF4-FFF2-40B4-BE49-F238E27FC236}">
                <a16:creationId xmlns:a16="http://schemas.microsoft.com/office/drawing/2014/main" id="{7C5839DC-739E-8B47-B2B7-B23CF5151015}"/>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7707313" y="3521888"/>
            <a:ext cx="3623050" cy="2540231"/>
          </a:xfrm>
          <a:prstGeom prst="rect">
            <a:avLst/>
          </a:prstGeom>
        </p:spPr>
      </p:pic>
      <p:pic>
        <p:nvPicPr>
          <p:cNvPr id="21" name="Picture Placeholder 27">
            <a:extLst>
              <a:ext uri="{FF2B5EF4-FFF2-40B4-BE49-F238E27FC236}">
                <a16:creationId xmlns:a16="http://schemas.microsoft.com/office/drawing/2014/main" id="{89405383-22A2-3145-BBBF-0E7A3C09B60D}"/>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7707313" y="892016"/>
            <a:ext cx="3619500" cy="2540000"/>
          </a:xfrm>
          <a:prstGeom prst="rect">
            <a:avLst/>
          </a:prstGeom>
        </p:spPr>
      </p:pic>
      <p:grpSp>
        <p:nvGrpSpPr>
          <p:cNvPr id="27" name="Group 26">
            <a:extLst>
              <a:ext uri="{FF2B5EF4-FFF2-40B4-BE49-F238E27FC236}">
                <a16:creationId xmlns:a16="http://schemas.microsoft.com/office/drawing/2014/main" id="{9378FA7E-0870-2B4A-8B54-295C1783FA27}"/>
              </a:ext>
            </a:extLst>
          </p:cNvPr>
          <p:cNvGrpSpPr/>
          <p:nvPr/>
        </p:nvGrpSpPr>
        <p:grpSpPr>
          <a:xfrm>
            <a:off x="6415655" y="2611423"/>
            <a:ext cx="575467" cy="464283"/>
            <a:chOff x="5327650" y="4060825"/>
            <a:chExt cx="747713" cy="603250"/>
          </a:xfrm>
        </p:grpSpPr>
        <p:grpSp>
          <p:nvGrpSpPr>
            <p:cNvPr id="28" name="Group 4">
              <a:extLst>
                <a:ext uri="{FF2B5EF4-FFF2-40B4-BE49-F238E27FC236}">
                  <a16:creationId xmlns:a16="http://schemas.microsoft.com/office/drawing/2014/main" id="{E4F1644F-6872-2344-BA5B-B02CB494F13C}"/>
                </a:ext>
              </a:extLst>
            </p:cNvPr>
            <p:cNvGrpSpPr>
              <a:grpSpLocks noChangeAspect="1"/>
            </p:cNvGrpSpPr>
            <p:nvPr/>
          </p:nvGrpSpPr>
          <p:grpSpPr bwMode="auto">
            <a:xfrm>
              <a:off x="5716588" y="4305300"/>
              <a:ext cx="358775" cy="358775"/>
              <a:chOff x="3601" y="2712"/>
              <a:chExt cx="226" cy="226"/>
            </a:xfrm>
          </p:grpSpPr>
          <p:sp>
            <p:nvSpPr>
              <p:cNvPr id="42" name="AutoShape 3">
                <a:extLst>
                  <a:ext uri="{FF2B5EF4-FFF2-40B4-BE49-F238E27FC236}">
                    <a16:creationId xmlns:a16="http://schemas.microsoft.com/office/drawing/2014/main" id="{FFCE6508-F81F-2C42-BDB1-E2661F53031C}"/>
                  </a:ext>
                </a:extLst>
              </p:cNvPr>
              <p:cNvSpPr>
                <a:spLocks noChangeAspect="1" noChangeArrowheads="1" noTextEdit="1"/>
              </p:cNvSpPr>
              <p:nvPr/>
            </p:nvSpPr>
            <p:spPr bwMode="auto">
              <a:xfrm>
                <a:off x="3601" y="2712"/>
                <a:ext cx="226" cy="22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3" name="Freeform 5">
                <a:extLst>
                  <a:ext uri="{FF2B5EF4-FFF2-40B4-BE49-F238E27FC236}">
                    <a16:creationId xmlns:a16="http://schemas.microsoft.com/office/drawing/2014/main" id="{B7EA6892-6E5E-4B48-85D0-72EB32CABE91}"/>
                  </a:ext>
                </a:extLst>
              </p:cNvPr>
              <p:cNvSpPr>
                <a:spLocks noEditPoints="1"/>
              </p:cNvSpPr>
              <p:nvPr/>
            </p:nvSpPr>
            <p:spPr bwMode="auto">
              <a:xfrm>
                <a:off x="3601" y="2710"/>
                <a:ext cx="233" cy="233"/>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31" name="Group 8">
              <a:extLst>
                <a:ext uri="{FF2B5EF4-FFF2-40B4-BE49-F238E27FC236}">
                  <a16:creationId xmlns:a16="http://schemas.microsoft.com/office/drawing/2014/main" id="{42382314-BD6B-EC44-96AF-65FFC32AEE04}"/>
                </a:ext>
              </a:extLst>
            </p:cNvPr>
            <p:cNvGrpSpPr>
              <a:grpSpLocks noChangeAspect="1"/>
            </p:cNvGrpSpPr>
            <p:nvPr/>
          </p:nvGrpSpPr>
          <p:grpSpPr bwMode="auto">
            <a:xfrm>
              <a:off x="5327650" y="4060825"/>
              <a:ext cx="406400" cy="406400"/>
              <a:chOff x="3356" y="2558"/>
              <a:chExt cx="256" cy="256"/>
            </a:xfrm>
          </p:grpSpPr>
          <p:sp>
            <p:nvSpPr>
              <p:cNvPr id="38" name="AutoShape 7">
                <a:extLst>
                  <a:ext uri="{FF2B5EF4-FFF2-40B4-BE49-F238E27FC236}">
                    <a16:creationId xmlns:a16="http://schemas.microsoft.com/office/drawing/2014/main" id="{71F734E8-E51C-6740-BD91-1415A380BAFE}"/>
                  </a:ext>
                </a:extLst>
              </p:cNvPr>
              <p:cNvSpPr>
                <a:spLocks noChangeAspect="1" noChangeArrowheads="1" noTextEdit="1"/>
              </p:cNvSpPr>
              <p:nvPr/>
            </p:nvSpPr>
            <p:spPr bwMode="auto">
              <a:xfrm>
                <a:off x="3356" y="255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 name="Freeform 9">
                <a:extLst>
                  <a:ext uri="{FF2B5EF4-FFF2-40B4-BE49-F238E27FC236}">
                    <a16:creationId xmlns:a16="http://schemas.microsoft.com/office/drawing/2014/main" id="{2D376BF6-DF16-124E-95D3-4FECD90A5D23}"/>
                  </a:ext>
                </a:extLst>
              </p:cNvPr>
              <p:cNvSpPr>
                <a:spLocks noEditPoints="1"/>
              </p:cNvSpPr>
              <p:nvPr/>
            </p:nvSpPr>
            <p:spPr bwMode="auto">
              <a:xfrm>
                <a:off x="3356" y="2556"/>
                <a:ext cx="264" cy="263"/>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48" name="Group 47">
            <a:extLst>
              <a:ext uri="{FF2B5EF4-FFF2-40B4-BE49-F238E27FC236}">
                <a16:creationId xmlns:a16="http://schemas.microsoft.com/office/drawing/2014/main" id="{8F6DC975-7664-F54B-8F57-00DAF80ECF8F}"/>
              </a:ext>
            </a:extLst>
          </p:cNvPr>
          <p:cNvGrpSpPr/>
          <p:nvPr/>
        </p:nvGrpSpPr>
        <p:grpSpPr>
          <a:xfrm>
            <a:off x="6159500" y="3727961"/>
            <a:ext cx="1308100" cy="1313939"/>
            <a:chOff x="9184006" y="2921419"/>
            <a:chExt cx="1503513" cy="1503513"/>
          </a:xfrm>
        </p:grpSpPr>
        <p:sp>
          <p:nvSpPr>
            <p:cNvPr id="49" name="Oval 48">
              <a:extLst>
                <a:ext uri="{FF2B5EF4-FFF2-40B4-BE49-F238E27FC236}">
                  <a16:creationId xmlns:a16="http://schemas.microsoft.com/office/drawing/2014/main" id="{DC29145E-5FDC-674F-98F1-C1052BBEEC23}"/>
                </a:ext>
              </a:extLst>
            </p:cNvPr>
            <p:cNvSpPr/>
            <p:nvPr/>
          </p:nvSpPr>
          <p:spPr bwMode="auto">
            <a:xfrm>
              <a:off x="9184006" y="2921419"/>
              <a:ext cx="1503513" cy="1503513"/>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0" name="Group 49">
              <a:extLst>
                <a:ext uri="{FF2B5EF4-FFF2-40B4-BE49-F238E27FC236}">
                  <a16:creationId xmlns:a16="http://schemas.microsoft.com/office/drawing/2014/main" id="{AA35C78D-794C-DA45-964C-4809132DD46E}"/>
                </a:ext>
              </a:extLst>
            </p:cNvPr>
            <p:cNvGrpSpPr/>
            <p:nvPr/>
          </p:nvGrpSpPr>
          <p:grpSpPr>
            <a:xfrm>
              <a:off x="9410717" y="3332671"/>
              <a:ext cx="1069206" cy="681032"/>
              <a:chOff x="9043380" y="2961896"/>
              <a:chExt cx="1458355" cy="928898"/>
            </a:xfrm>
          </p:grpSpPr>
          <p:sp>
            <p:nvSpPr>
              <p:cNvPr id="51" name="Freeform 6">
                <a:extLst>
                  <a:ext uri="{FF2B5EF4-FFF2-40B4-BE49-F238E27FC236}">
                    <a16:creationId xmlns:a16="http://schemas.microsoft.com/office/drawing/2014/main" id="{4AA3BD5A-CF4A-F947-A2EC-26664B5F544C}"/>
                  </a:ext>
                </a:extLst>
              </p:cNvPr>
              <p:cNvSpPr>
                <a:spLocks/>
              </p:cNvSpPr>
              <p:nvPr/>
            </p:nvSpPr>
            <p:spPr bwMode="auto">
              <a:xfrm>
                <a:off x="9043380" y="2961896"/>
                <a:ext cx="1196103" cy="659708"/>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2">
                  <a:lumMod val="85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52" name="Group 51">
                <a:extLst>
                  <a:ext uri="{FF2B5EF4-FFF2-40B4-BE49-F238E27FC236}">
                    <a16:creationId xmlns:a16="http://schemas.microsoft.com/office/drawing/2014/main" id="{064FE93C-9900-0945-8CA5-0F4F9551E843}"/>
                  </a:ext>
                </a:extLst>
              </p:cNvPr>
              <p:cNvGrpSpPr/>
              <p:nvPr/>
            </p:nvGrpSpPr>
            <p:grpSpPr>
              <a:xfrm>
                <a:off x="9847577" y="3231086"/>
                <a:ext cx="654158" cy="659708"/>
                <a:chOff x="10351024" y="3989686"/>
                <a:chExt cx="379641" cy="382863"/>
              </a:xfrm>
            </p:grpSpPr>
            <p:sp>
              <p:nvSpPr>
                <p:cNvPr id="53" name="Rectangle 52">
                  <a:extLst>
                    <a:ext uri="{FF2B5EF4-FFF2-40B4-BE49-F238E27FC236}">
                      <a16:creationId xmlns:a16="http://schemas.microsoft.com/office/drawing/2014/main" id="{E65BCD14-99D5-6646-A89B-566CE2A3BEA4}"/>
                    </a:ext>
                  </a:extLst>
                </p:cNvPr>
                <p:cNvSpPr/>
                <p:nvPr/>
              </p:nvSpPr>
              <p:spPr bwMode="auto">
                <a:xfrm rot="19125560" flipH="1">
                  <a:off x="10481265" y="4049972"/>
                  <a:ext cx="18288" cy="1339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85800">
                          <a:srgbClr val="0078D4"/>
                        </a:gs>
                        <a:gs pos="2000">
                          <a:srgbClr val="0078D4"/>
                        </a:gs>
                      </a:gsLst>
                      <a:lin ang="5400000" scaled="0"/>
                    </a:gradFill>
                    <a:effectLst/>
                    <a:uLnTx/>
                    <a:uFillTx/>
                    <a:latin typeface="Segoe UI"/>
                    <a:ea typeface="+mn-ea"/>
                    <a:cs typeface="Segoe UI" pitchFamily="34" charset="0"/>
                  </a:endParaRPr>
                </a:p>
              </p:txBody>
            </p:sp>
            <p:sp>
              <p:nvSpPr>
                <p:cNvPr id="54" name="Rectangle 53">
                  <a:extLst>
                    <a:ext uri="{FF2B5EF4-FFF2-40B4-BE49-F238E27FC236}">
                      <a16:creationId xmlns:a16="http://schemas.microsoft.com/office/drawing/2014/main" id="{E9AA4F9F-AD30-1244-A729-CEB5CF759752}"/>
                    </a:ext>
                  </a:extLst>
                </p:cNvPr>
                <p:cNvSpPr/>
                <p:nvPr/>
              </p:nvSpPr>
              <p:spPr bwMode="auto">
                <a:xfrm rot="2161206" flipH="1">
                  <a:off x="10595091" y="4024737"/>
                  <a:ext cx="18288" cy="1339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47DD97A7-064E-F045-A080-40CCE3597880}"/>
                    </a:ext>
                  </a:extLst>
                </p:cNvPr>
                <p:cNvSpPr/>
                <p:nvPr/>
              </p:nvSpPr>
              <p:spPr bwMode="auto">
                <a:xfrm rot="3931757" flipH="1">
                  <a:off x="10456452" y="4159000"/>
                  <a:ext cx="18288" cy="1339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85800">
                          <a:srgbClr val="0078D4"/>
                        </a:gs>
                        <a:gs pos="2000">
                          <a:srgbClr val="0078D4"/>
                        </a:gs>
                      </a:gsLst>
                      <a:lin ang="5400000" scaled="0"/>
                    </a:gradFill>
                    <a:effectLst/>
                    <a:uLnTx/>
                    <a:uFillTx/>
                    <a:latin typeface="Segoe UI"/>
                    <a:ea typeface="+mn-ea"/>
                    <a:cs typeface="Segoe UI" pitchFamily="34" charset="0"/>
                  </a:endParaRPr>
                </a:p>
              </p:txBody>
            </p:sp>
            <p:sp>
              <p:nvSpPr>
                <p:cNvPr id="56" name="Rectangle 55">
                  <a:extLst>
                    <a:ext uri="{FF2B5EF4-FFF2-40B4-BE49-F238E27FC236}">
                      <a16:creationId xmlns:a16="http://schemas.microsoft.com/office/drawing/2014/main" id="{2DBDF69D-0406-1E46-A927-7C7E1631763C}"/>
                    </a:ext>
                  </a:extLst>
                </p:cNvPr>
                <p:cNvSpPr/>
                <p:nvPr/>
              </p:nvSpPr>
              <p:spPr bwMode="auto">
                <a:xfrm rot="16538738" flipH="1">
                  <a:off x="10611276" y="4124704"/>
                  <a:ext cx="18288" cy="1339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85800">
                          <a:srgbClr val="0078D4"/>
                        </a:gs>
                        <a:gs pos="2000">
                          <a:srgbClr val="0078D4"/>
                        </a:gs>
                      </a:gsLst>
                      <a:lin ang="5400000" scaled="0"/>
                    </a:gradFill>
                    <a:effectLst/>
                    <a:uLnTx/>
                    <a:uFillTx/>
                    <a:latin typeface="Segoe UI"/>
                    <a:ea typeface="+mn-ea"/>
                    <a:cs typeface="Segoe UI" pitchFamily="34" charset="0"/>
                  </a:endParaRPr>
                </a:p>
              </p:txBody>
            </p:sp>
            <p:sp>
              <p:nvSpPr>
                <p:cNvPr id="57" name="Rectangle 56">
                  <a:extLst>
                    <a:ext uri="{FF2B5EF4-FFF2-40B4-BE49-F238E27FC236}">
                      <a16:creationId xmlns:a16="http://schemas.microsoft.com/office/drawing/2014/main" id="{7AC30124-8289-454A-9A7D-8F9B19EEEA7B}"/>
                    </a:ext>
                  </a:extLst>
                </p:cNvPr>
                <p:cNvSpPr/>
                <p:nvPr/>
              </p:nvSpPr>
              <p:spPr bwMode="auto">
                <a:xfrm rot="20658908" flipH="1">
                  <a:off x="10562418" y="4195199"/>
                  <a:ext cx="18288" cy="1339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85800">
                          <a:srgbClr val="0078D4"/>
                        </a:gs>
                        <a:gs pos="2000">
                          <a:srgbClr val="0078D4"/>
                        </a:gs>
                      </a:gsLst>
                      <a:lin ang="5400000" scaled="0"/>
                    </a:gradFill>
                    <a:effectLst/>
                    <a:uLnTx/>
                    <a:uFillTx/>
                    <a:latin typeface="Segoe UI"/>
                    <a:ea typeface="+mn-ea"/>
                    <a:cs typeface="Segoe UI" pitchFamily="34" charset="0"/>
                  </a:endParaRPr>
                </a:p>
              </p:txBody>
            </p:sp>
            <p:grpSp>
              <p:nvGrpSpPr>
                <p:cNvPr id="58" name="Group 57">
                  <a:extLst>
                    <a:ext uri="{FF2B5EF4-FFF2-40B4-BE49-F238E27FC236}">
                      <a16:creationId xmlns:a16="http://schemas.microsoft.com/office/drawing/2014/main" id="{C7B4CC81-4818-9B4D-A57E-C28DA962E733}"/>
                    </a:ext>
                  </a:extLst>
                </p:cNvPr>
                <p:cNvGrpSpPr/>
                <p:nvPr/>
              </p:nvGrpSpPr>
              <p:grpSpPr>
                <a:xfrm>
                  <a:off x="10351024" y="3989686"/>
                  <a:ext cx="379641" cy="382863"/>
                  <a:chOff x="10351024" y="3989686"/>
                  <a:chExt cx="379641" cy="382863"/>
                </a:xfrm>
              </p:grpSpPr>
              <p:sp>
                <p:nvSpPr>
                  <p:cNvPr id="59" name="Oval 58">
                    <a:extLst>
                      <a:ext uri="{FF2B5EF4-FFF2-40B4-BE49-F238E27FC236}">
                        <a16:creationId xmlns:a16="http://schemas.microsoft.com/office/drawing/2014/main" id="{C407615C-845D-004F-95CD-B67B08C0EE49}"/>
                      </a:ext>
                    </a:extLst>
                  </p:cNvPr>
                  <p:cNvSpPr/>
                  <p:nvPr/>
                </p:nvSpPr>
                <p:spPr bwMode="auto">
                  <a:xfrm>
                    <a:off x="10471034" y="4114134"/>
                    <a:ext cx="139621" cy="1396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E322F8D7-93BA-4E44-958D-6375B55573D9}"/>
                      </a:ext>
                    </a:extLst>
                  </p:cNvPr>
                  <p:cNvSpPr/>
                  <p:nvPr/>
                </p:nvSpPr>
                <p:spPr bwMode="auto">
                  <a:xfrm>
                    <a:off x="10598471" y="3989686"/>
                    <a:ext cx="85243" cy="852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09F3FB9E-10F3-2E4E-A8DA-46519AADDA73}"/>
                      </a:ext>
                    </a:extLst>
                  </p:cNvPr>
                  <p:cNvSpPr/>
                  <p:nvPr/>
                </p:nvSpPr>
                <p:spPr bwMode="auto">
                  <a:xfrm>
                    <a:off x="10399552" y="4016582"/>
                    <a:ext cx="85243" cy="852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9C34CD29-DD73-F149-B013-CB376797E8B8}"/>
                      </a:ext>
                    </a:extLst>
                  </p:cNvPr>
                  <p:cNvSpPr/>
                  <p:nvPr/>
                </p:nvSpPr>
                <p:spPr bwMode="auto">
                  <a:xfrm>
                    <a:off x="10351024" y="4211133"/>
                    <a:ext cx="85243" cy="852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AC4E3250-57A2-4247-9817-0976B71C19A6}"/>
                      </a:ext>
                    </a:extLst>
                  </p:cNvPr>
                  <p:cNvSpPr/>
                  <p:nvPr/>
                </p:nvSpPr>
                <p:spPr bwMode="auto">
                  <a:xfrm>
                    <a:off x="10645422" y="4161163"/>
                    <a:ext cx="85243" cy="852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524E7218-F49C-9C48-BF52-6D65882E938B}"/>
                      </a:ext>
                    </a:extLst>
                  </p:cNvPr>
                  <p:cNvSpPr/>
                  <p:nvPr/>
                </p:nvSpPr>
                <p:spPr bwMode="auto">
                  <a:xfrm>
                    <a:off x="10548422" y="4287306"/>
                    <a:ext cx="85243" cy="852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85800">
                            <a:srgbClr val="0078D4"/>
                          </a:gs>
                          <a:gs pos="2000">
                            <a:srgbClr val="0078D4"/>
                          </a:gs>
                        </a:gsLst>
                        <a:lin ang="5400000" scaled="0"/>
                      </a:gradFill>
                      <a:effectLst/>
                      <a:uLnTx/>
                      <a:uFillTx/>
                      <a:latin typeface="Segoe UI"/>
                      <a:ea typeface="Segoe UI" pitchFamily="34" charset="0"/>
                      <a:cs typeface="Segoe UI" pitchFamily="34" charset="0"/>
                    </a:endParaRPr>
                  </a:p>
                </p:txBody>
              </p:sp>
            </p:grpSp>
          </p:grpSp>
        </p:grpSp>
      </p:grpSp>
      <p:grpSp>
        <p:nvGrpSpPr>
          <p:cNvPr id="4" name="Group 3">
            <a:extLst>
              <a:ext uri="{FF2B5EF4-FFF2-40B4-BE49-F238E27FC236}">
                <a16:creationId xmlns:a16="http://schemas.microsoft.com/office/drawing/2014/main" id="{A56397AA-1261-724F-BD3E-F5686549D1B7}"/>
              </a:ext>
            </a:extLst>
          </p:cNvPr>
          <p:cNvGrpSpPr/>
          <p:nvPr/>
        </p:nvGrpSpPr>
        <p:grpSpPr>
          <a:xfrm>
            <a:off x="6476781" y="5538480"/>
            <a:ext cx="595479" cy="595479"/>
            <a:chOff x="6476781" y="5538480"/>
            <a:chExt cx="595479" cy="595479"/>
          </a:xfrm>
        </p:grpSpPr>
        <p:sp>
          <p:nvSpPr>
            <p:cNvPr id="65" name="Oval 64">
              <a:extLst>
                <a:ext uri="{FF2B5EF4-FFF2-40B4-BE49-F238E27FC236}">
                  <a16:creationId xmlns:a16="http://schemas.microsoft.com/office/drawing/2014/main" id="{0FCA40E5-4212-5F4E-BEB3-AA0006C49742}"/>
                </a:ext>
              </a:extLst>
            </p:cNvPr>
            <p:cNvSpPr/>
            <p:nvPr/>
          </p:nvSpPr>
          <p:spPr>
            <a:xfrm>
              <a:off x="6476781" y="5538480"/>
              <a:ext cx="595479" cy="595479"/>
            </a:xfrm>
            <a:prstGeom prst="ellipse">
              <a:avLst/>
            </a:prstGeom>
            <a:no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pic>
          <p:nvPicPr>
            <p:cNvPr id="66" name="Picture 65">
              <a:extLst>
                <a:ext uri="{FF2B5EF4-FFF2-40B4-BE49-F238E27FC236}">
                  <a16:creationId xmlns:a16="http://schemas.microsoft.com/office/drawing/2014/main" id="{0F2C2A5F-FFE8-0141-AA2E-A93B36E4AD75}"/>
                </a:ext>
              </a:extLst>
            </p:cNvPr>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578511" y="5659789"/>
              <a:ext cx="404082" cy="352860"/>
            </a:xfrm>
            <a:prstGeom prst="rect">
              <a:avLst/>
            </a:prstGeom>
            <a:solidFill>
              <a:schemeClr val="accent1">
                <a:lumMod val="50000"/>
              </a:schemeClr>
            </a:solidFill>
          </p:spPr>
        </p:pic>
      </p:grpSp>
    </p:spTree>
    <p:extLst>
      <p:ext uri="{BB962C8B-B14F-4D97-AF65-F5344CB8AC3E}">
        <p14:creationId xmlns:p14="http://schemas.microsoft.com/office/powerpoint/2010/main" val="3893766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E53AF-DC9E-4640-A890-81194FDCDB67}"/>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5489202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180D2D-DAA2-E447-9C4D-34C976371D71}"/>
              </a:ext>
            </a:extLst>
          </p:cNvPr>
          <p:cNvSpPr>
            <a:spLocks noGrp="1"/>
          </p:cNvSpPr>
          <p:nvPr>
            <p:ph type="title"/>
          </p:nvPr>
        </p:nvSpPr>
        <p:spPr>
          <a:xfrm>
            <a:off x="588263" y="457200"/>
            <a:ext cx="11018520" cy="492443"/>
          </a:xfrm>
        </p:spPr>
        <p:txBody>
          <a:bodyPr/>
          <a:lstStyle/>
          <a:p>
            <a:r>
              <a:rPr lang="en-US" sz="3200" dirty="0"/>
              <a:t>Compliance Regulations, Industry Frameworks &amp; Agency Guidance</a:t>
            </a:r>
          </a:p>
        </p:txBody>
      </p:sp>
      <p:sp>
        <p:nvSpPr>
          <p:cNvPr id="4" name="Content Placeholder 3">
            <a:extLst>
              <a:ext uri="{FF2B5EF4-FFF2-40B4-BE49-F238E27FC236}">
                <a16:creationId xmlns:a16="http://schemas.microsoft.com/office/drawing/2014/main" id="{B191621F-F955-994A-9D00-E85894EF6697}"/>
              </a:ext>
            </a:extLst>
          </p:cNvPr>
          <p:cNvSpPr>
            <a:spLocks noGrp="1"/>
          </p:cNvSpPr>
          <p:nvPr>
            <p:ph sz="quarter" idx="10"/>
          </p:nvPr>
        </p:nvSpPr>
        <p:spPr>
          <a:xfrm>
            <a:off x="584200" y="1435100"/>
            <a:ext cx="11351126" cy="3397853"/>
          </a:xfrm>
        </p:spPr>
        <p:txBody>
          <a:bodyPr/>
          <a:lstStyle/>
          <a:p>
            <a:r>
              <a:rPr lang="en-US" sz="2400" dirty="0">
                <a:hlinkClick r:id="rId2"/>
              </a:rPr>
              <a:t>NSA/CISA Recommendations</a:t>
            </a:r>
            <a:r>
              <a:rPr lang="en-US" sz="2400" dirty="0"/>
              <a:t>: Immediate Actions to Reduce Exposure Across Operational Technologies and Control Systems (July 23, 2020)</a:t>
            </a:r>
            <a:endParaRPr lang="en-US" sz="2400" dirty="0">
              <a:hlinkClick r:id="" action="ppaction://noaction"/>
            </a:endParaRPr>
          </a:p>
          <a:p>
            <a:r>
              <a:rPr lang="en-US" sz="2400" dirty="0">
                <a:hlinkClick r:id="" action="ppaction://noaction"/>
              </a:rPr>
              <a:t>North American Energy Reliability — Critical Infrastructure Protection (NERC-CIP)</a:t>
            </a:r>
            <a:endParaRPr lang="en-US" sz="2400" dirty="0"/>
          </a:p>
          <a:p>
            <a:r>
              <a:rPr lang="en-US" sz="2400" dirty="0">
                <a:hlinkClick r:id="rId3"/>
              </a:rPr>
              <a:t>NIST CSF for Critical Infrastructure</a:t>
            </a:r>
            <a:endParaRPr lang="en-US" sz="2400" dirty="0"/>
          </a:p>
          <a:p>
            <a:r>
              <a:rPr lang="en-US" sz="2400" dirty="0">
                <a:hlinkClick r:id="rId4"/>
              </a:rPr>
              <a:t>NIST Recommendations for ICS Security</a:t>
            </a:r>
            <a:endParaRPr lang="en-US" sz="2400" dirty="0"/>
          </a:p>
          <a:p>
            <a:r>
              <a:rPr lang="en-US" sz="2400" dirty="0">
                <a:hlinkClick r:id="rId5"/>
              </a:rPr>
              <a:t>Network &amp; Information Security (NIS) Directive</a:t>
            </a:r>
            <a:r>
              <a:rPr lang="en-US" sz="2400" dirty="0"/>
              <a:t>: European Union</a:t>
            </a:r>
          </a:p>
          <a:p>
            <a:r>
              <a:rPr lang="en-US" sz="2400" dirty="0">
                <a:hlinkClick r:id="rId6"/>
              </a:rPr>
              <a:t>OG86</a:t>
            </a:r>
            <a:r>
              <a:rPr lang="en-US" sz="2400" dirty="0"/>
              <a:t>: UK Health &amp; Safety regulation for Industrial Automation &amp; Control Systems (IACS)</a:t>
            </a:r>
          </a:p>
          <a:p>
            <a:r>
              <a:rPr lang="en-US" sz="2400" dirty="0">
                <a:hlinkClick r:id="rId7"/>
              </a:rPr>
              <a:t>Cybersecurity Maturity Model Classification (CMMC)</a:t>
            </a:r>
            <a:r>
              <a:rPr lang="en-US" sz="2400" dirty="0"/>
              <a:t>: US defense contractors</a:t>
            </a:r>
          </a:p>
        </p:txBody>
      </p:sp>
    </p:spTree>
    <p:extLst>
      <p:ext uri="{BB962C8B-B14F-4D97-AF65-F5344CB8AC3E}">
        <p14:creationId xmlns:p14="http://schemas.microsoft.com/office/powerpoint/2010/main" val="8364095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909514"/>
          </a:xfrm>
        </p:spPr>
        <p:txBody>
          <a:bodyPr/>
          <a:lstStyle/>
          <a:p>
            <a:r>
              <a:rPr lang="en-US" dirty="0"/>
              <a:t>Market Drivers</a:t>
            </a:r>
          </a:p>
          <a:p>
            <a:r>
              <a:rPr lang="en-US" dirty="0"/>
              <a:t>IoT &amp; Industrial IoT Challenges for CISOs</a:t>
            </a:r>
            <a:endParaRPr lang="en-US" dirty="0">
              <a:cs typeface="Segoe UI"/>
            </a:endParaRPr>
          </a:p>
          <a:p>
            <a:r>
              <a:rPr lang="en-US" dirty="0"/>
              <a:t>Defender for IoT Architecture</a:t>
            </a:r>
          </a:p>
          <a:p>
            <a:r>
              <a:rPr lang="en-US" dirty="0">
                <a:cs typeface="Segoe UI"/>
              </a:rPr>
              <a:t>Triton Industrial IoT Attack</a:t>
            </a:r>
          </a:p>
          <a:p>
            <a:endParaRPr lang="en-US" dirty="0"/>
          </a:p>
        </p:txBody>
      </p:sp>
    </p:spTree>
    <p:extLst>
      <p:ext uri="{BB962C8B-B14F-4D97-AF65-F5344CB8AC3E}">
        <p14:creationId xmlns:p14="http://schemas.microsoft.com/office/powerpoint/2010/main" val="41785654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0041E9-C52B-4480-9AAE-FF59A6B0C854}"/>
              </a:ext>
            </a:extLst>
          </p:cNvPr>
          <p:cNvSpPr>
            <a:spLocks noGrp="1"/>
          </p:cNvSpPr>
          <p:nvPr>
            <p:ph type="title"/>
          </p:nvPr>
        </p:nvSpPr>
        <p:spPr>
          <a:xfrm>
            <a:off x="426424" y="440494"/>
            <a:ext cx="11336039" cy="1020005"/>
          </a:xfrm>
        </p:spPr>
        <p:txBody>
          <a:bodyPr/>
          <a:lstStyle/>
          <a:p>
            <a:r>
              <a:rPr lang="en-US" sz="3600" dirty="0"/>
              <a:t>Why IoT/OT cybersecurity is now a board-level concern</a:t>
            </a:r>
            <a:br>
              <a:rPr lang="en-US" sz="3600" dirty="0"/>
            </a:br>
            <a:r>
              <a:rPr lang="en-US" sz="2400" i="1" dirty="0"/>
              <a:t>(OT = Operational Technology)</a:t>
            </a:r>
            <a:endParaRPr lang="en-US" sz="3600" i="1" dirty="0"/>
          </a:p>
        </p:txBody>
      </p:sp>
      <p:grpSp>
        <p:nvGrpSpPr>
          <p:cNvPr id="21" name="Group 20">
            <a:extLst>
              <a:ext uri="{FF2B5EF4-FFF2-40B4-BE49-F238E27FC236}">
                <a16:creationId xmlns:a16="http://schemas.microsoft.com/office/drawing/2014/main" id="{BBE12650-B308-DB46-B95A-CF5377E5971E}"/>
              </a:ext>
            </a:extLst>
          </p:cNvPr>
          <p:cNvGrpSpPr/>
          <p:nvPr/>
        </p:nvGrpSpPr>
        <p:grpSpPr>
          <a:xfrm>
            <a:off x="4563654" y="1733912"/>
            <a:ext cx="3304999" cy="4627994"/>
            <a:chOff x="4563654" y="1479912"/>
            <a:chExt cx="3304999" cy="4627994"/>
          </a:xfrm>
        </p:grpSpPr>
        <p:sp>
          <p:nvSpPr>
            <p:cNvPr id="7" name="TextBox 6">
              <a:extLst>
                <a:ext uri="{FF2B5EF4-FFF2-40B4-BE49-F238E27FC236}">
                  <a16:creationId xmlns:a16="http://schemas.microsoft.com/office/drawing/2014/main" id="{1C469994-E459-49D2-8AE2-2EBC0CD11D88}"/>
                </a:ext>
              </a:extLst>
            </p:cNvPr>
            <p:cNvSpPr txBox="1"/>
            <p:nvPr/>
          </p:nvSpPr>
          <p:spPr>
            <a:xfrm>
              <a:off x="4563654" y="4623306"/>
              <a:ext cx="3304999" cy="1484600"/>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lang="en-US" sz="2157" dirty="0">
                  <a:solidFill>
                    <a:srgbClr val="282828"/>
                  </a:solidFill>
                  <a:latin typeface="Segoe UI"/>
                </a:rPr>
                <a:t>OT cyberattacks target industrial production, </a:t>
              </a:r>
              <a:br>
                <a:rPr lang="en-US" sz="2157" dirty="0">
                  <a:solidFill>
                    <a:srgbClr val="282828"/>
                  </a:solidFill>
                  <a:latin typeface="Segoe UI"/>
                </a:rPr>
              </a:br>
              <a:r>
                <a:rPr lang="en-US" sz="2157" dirty="0">
                  <a:solidFill>
                    <a:srgbClr val="282828"/>
                  </a:solidFill>
                  <a:latin typeface="Segoe UI"/>
                </a:rPr>
                <a:t>impacting revenue</a:t>
              </a:r>
              <a:br>
                <a:rPr lang="en-US" sz="2157" dirty="0">
                  <a:solidFill>
                    <a:srgbClr val="282828"/>
                  </a:solidFill>
                  <a:latin typeface="Segoe UI"/>
                </a:rPr>
              </a:br>
              <a:r>
                <a:rPr lang="en-US" sz="2157" dirty="0">
                  <a:solidFill>
                    <a:srgbClr val="282828"/>
                  </a:solidFill>
                  <a:latin typeface="Segoe UI"/>
                </a:rPr>
                <a:t>&amp; safety</a:t>
              </a:r>
              <a:endParaRPr kumimoji="0" lang="en-US" sz="2157" b="0" i="0" u="none" strike="noStrike" kern="1200" cap="none" spc="0" normalizeH="0" baseline="0" noProof="0" dirty="0">
                <a:ln>
                  <a:noFill/>
                </a:ln>
                <a:solidFill>
                  <a:srgbClr val="282828"/>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2A86E41C-EB42-D240-BEC2-2ACE6821FA18}"/>
                </a:ext>
              </a:extLst>
            </p:cNvPr>
            <p:cNvGrpSpPr/>
            <p:nvPr/>
          </p:nvGrpSpPr>
          <p:grpSpPr>
            <a:xfrm>
              <a:off x="4711502" y="1479912"/>
              <a:ext cx="2913381" cy="2913381"/>
              <a:chOff x="703178" y="1708512"/>
              <a:chExt cx="2913381" cy="2913381"/>
            </a:xfrm>
          </p:grpSpPr>
          <p:pic>
            <p:nvPicPr>
              <p:cNvPr id="10" name="Picture 9">
                <a:extLst>
                  <a:ext uri="{FF2B5EF4-FFF2-40B4-BE49-F238E27FC236}">
                    <a16:creationId xmlns:a16="http://schemas.microsoft.com/office/drawing/2014/main" id="{9FB123DE-49A8-44AF-B6C4-FBC73FC087E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15232" y="1820566"/>
                <a:ext cx="2689274" cy="2689274"/>
              </a:xfrm>
              <a:prstGeom prst="ellipse">
                <a:avLst/>
              </a:prstGeom>
            </p:spPr>
          </p:pic>
          <p:sp>
            <p:nvSpPr>
              <p:cNvPr id="9" name="object 60">
                <a:extLst>
                  <a:ext uri="{FF2B5EF4-FFF2-40B4-BE49-F238E27FC236}">
                    <a16:creationId xmlns:a16="http://schemas.microsoft.com/office/drawing/2014/main" id="{E2C2AA5B-469D-4837-B2A9-EDB08CE6D1ED}"/>
                  </a:ext>
                </a:extLst>
              </p:cNvPr>
              <p:cNvSpPr/>
              <p:nvPr/>
            </p:nvSpPr>
            <p:spPr>
              <a:xfrm>
                <a:off x="703178" y="1708512"/>
                <a:ext cx="2913381" cy="2913381"/>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20" name="Group 19">
            <a:extLst>
              <a:ext uri="{FF2B5EF4-FFF2-40B4-BE49-F238E27FC236}">
                <a16:creationId xmlns:a16="http://schemas.microsoft.com/office/drawing/2014/main" id="{7E332BD8-6732-1542-B209-BD7FE7D2C4F0}"/>
              </a:ext>
            </a:extLst>
          </p:cNvPr>
          <p:cNvGrpSpPr/>
          <p:nvPr/>
        </p:nvGrpSpPr>
        <p:grpSpPr>
          <a:xfrm>
            <a:off x="385017" y="1733912"/>
            <a:ext cx="3705727" cy="4627994"/>
            <a:chOff x="385017" y="1479912"/>
            <a:chExt cx="3705727" cy="4627994"/>
          </a:xfrm>
        </p:grpSpPr>
        <p:sp>
          <p:nvSpPr>
            <p:cNvPr id="5" name="TextBox 4">
              <a:extLst>
                <a:ext uri="{FF2B5EF4-FFF2-40B4-BE49-F238E27FC236}">
                  <a16:creationId xmlns:a16="http://schemas.microsoft.com/office/drawing/2014/main" id="{0550FEC0-0439-4DE5-902E-99C9D079F6E7}"/>
                </a:ext>
              </a:extLst>
            </p:cNvPr>
            <p:cNvSpPr txBox="1"/>
            <p:nvPr/>
          </p:nvSpPr>
          <p:spPr>
            <a:xfrm>
              <a:off x="385017" y="4623306"/>
              <a:ext cx="3705727" cy="1484600"/>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157" b="0" i="0" u="none" strike="noStrike" kern="1200" cap="none" spc="0" normalizeH="0" baseline="0" noProof="0" dirty="0">
                  <a:ln>
                    <a:noFill/>
                  </a:ln>
                  <a:solidFill>
                    <a:srgbClr val="282828"/>
                  </a:solidFill>
                  <a:effectLst/>
                  <a:uLnTx/>
                  <a:uFillTx/>
                  <a:latin typeface="Segoe UI"/>
                  <a:ea typeface="+mn-ea"/>
                  <a:cs typeface="+mn-cs"/>
                </a:rPr>
                <a:t>Digital transformation &amp;  IT/OT connectivity have significantly expanded the attack surface  </a:t>
              </a:r>
            </a:p>
          </p:txBody>
        </p:sp>
        <p:grpSp>
          <p:nvGrpSpPr>
            <p:cNvPr id="8" name="Group 7">
              <a:extLst>
                <a:ext uri="{FF2B5EF4-FFF2-40B4-BE49-F238E27FC236}">
                  <a16:creationId xmlns:a16="http://schemas.microsoft.com/office/drawing/2014/main" id="{51B007C1-F99E-0E4A-8B29-117970224AE4}"/>
                </a:ext>
              </a:extLst>
            </p:cNvPr>
            <p:cNvGrpSpPr/>
            <p:nvPr/>
          </p:nvGrpSpPr>
          <p:grpSpPr>
            <a:xfrm>
              <a:off x="781190" y="1479912"/>
              <a:ext cx="2913381" cy="2913381"/>
              <a:chOff x="8658569" y="1708512"/>
              <a:chExt cx="2913381" cy="2913381"/>
            </a:xfrm>
          </p:grpSpPr>
          <p:pic>
            <p:nvPicPr>
              <p:cNvPr id="12" name="Picture 11">
                <a:extLst>
                  <a:ext uri="{FF2B5EF4-FFF2-40B4-BE49-F238E27FC236}">
                    <a16:creationId xmlns:a16="http://schemas.microsoft.com/office/drawing/2014/main" id="{18424B9D-46ED-4ED3-A6F5-82FF0790A4F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770622" y="1820566"/>
                <a:ext cx="2689274" cy="2689274"/>
              </a:xfrm>
              <a:prstGeom prst="ellipse">
                <a:avLst/>
              </a:prstGeom>
            </p:spPr>
          </p:pic>
          <p:sp>
            <p:nvSpPr>
              <p:cNvPr id="13" name="object 60">
                <a:extLst>
                  <a:ext uri="{FF2B5EF4-FFF2-40B4-BE49-F238E27FC236}">
                    <a16:creationId xmlns:a16="http://schemas.microsoft.com/office/drawing/2014/main" id="{DA950C06-A903-4E97-84FC-B448142CF720}"/>
                  </a:ext>
                </a:extLst>
              </p:cNvPr>
              <p:cNvSpPr/>
              <p:nvPr/>
            </p:nvSpPr>
            <p:spPr>
              <a:xfrm>
                <a:off x="8658569" y="1708512"/>
                <a:ext cx="2913381" cy="2913381"/>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22" name="Group 21">
            <a:extLst>
              <a:ext uri="{FF2B5EF4-FFF2-40B4-BE49-F238E27FC236}">
                <a16:creationId xmlns:a16="http://schemas.microsoft.com/office/drawing/2014/main" id="{D53568F3-8D48-B847-BB6E-A026885632F4}"/>
              </a:ext>
            </a:extLst>
          </p:cNvPr>
          <p:cNvGrpSpPr/>
          <p:nvPr/>
        </p:nvGrpSpPr>
        <p:grpSpPr>
          <a:xfrm>
            <a:off x="8494299" y="1733912"/>
            <a:ext cx="2947831" cy="4627994"/>
            <a:chOff x="8494299" y="1479912"/>
            <a:chExt cx="2947831" cy="4627994"/>
          </a:xfrm>
        </p:grpSpPr>
        <p:sp>
          <p:nvSpPr>
            <p:cNvPr id="6" name="TextBox 5">
              <a:extLst>
                <a:ext uri="{FF2B5EF4-FFF2-40B4-BE49-F238E27FC236}">
                  <a16:creationId xmlns:a16="http://schemas.microsoft.com/office/drawing/2014/main" id="{CB538372-61E0-46AA-ACD8-644501D3E8B5}"/>
                </a:ext>
              </a:extLst>
            </p:cNvPr>
            <p:cNvSpPr txBox="1"/>
            <p:nvPr/>
          </p:nvSpPr>
          <p:spPr>
            <a:xfrm>
              <a:off x="8494299" y="4623306"/>
              <a:ext cx="2947831" cy="1484600"/>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157" b="0" i="0" u="none" strike="noStrike" kern="1200" cap="none" spc="0" normalizeH="0" baseline="0" noProof="0" dirty="0">
                  <a:ln>
                    <a:noFill/>
                  </a:ln>
                  <a:solidFill>
                    <a:srgbClr val="282828"/>
                  </a:solidFill>
                  <a:effectLst/>
                  <a:uLnTx/>
                  <a:uFillTx/>
                  <a:latin typeface="Segoe UI"/>
                  <a:ea typeface="+mn-ea"/>
                  <a:cs typeface="+mn-cs"/>
                </a:rPr>
                <a:t>Enterprise SOCs today have virtually no visibility into their IoT/OT risk</a:t>
              </a:r>
              <a:endParaRPr kumimoji="0" lang="en-US" sz="2157" b="0" i="0" u="none" strike="noStrike" kern="1200" cap="none" spc="0" normalizeH="0" baseline="0" noProof="0" dirty="0">
                <a:ln>
                  <a:noFill/>
                </a:ln>
                <a:solidFill>
                  <a:srgbClr val="FF0000"/>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F900979A-54E3-1E4D-9AF1-94F5033A8822}"/>
                </a:ext>
              </a:extLst>
            </p:cNvPr>
            <p:cNvGrpSpPr/>
            <p:nvPr/>
          </p:nvGrpSpPr>
          <p:grpSpPr>
            <a:xfrm>
              <a:off x="8511524" y="1479912"/>
              <a:ext cx="2913381" cy="2913381"/>
              <a:chOff x="8511524" y="1479912"/>
              <a:chExt cx="2913381" cy="2913381"/>
            </a:xfrm>
          </p:grpSpPr>
          <p:sp>
            <p:nvSpPr>
              <p:cNvPr id="11" name="object 60">
                <a:extLst>
                  <a:ext uri="{FF2B5EF4-FFF2-40B4-BE49-F238E27FC236}">
                    <a16:creationId xmlns:a16="http://schemas.microsoft.com/office/drawing/2014/main" id="{C8846C97-F1F1-4AB9-BA4F-527F1ADAD747}"/>
                  </a:ext>
                </a:extLst>
              </p:cNvPr>
              <p:cNvSpPr/>
              <p:nvPr/>
            </p:nvSpPr>
            <p:spPr>
              <a:xfrm>
                <a:off x="8511524" y="1479912"/>
                <a:ext cx="2913381" cy="2913381"/>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pic>
            <p:nvPicPr>
              <p:cNvPr id="18" name="Picture 17">
                <a:extLst>
                  <a:ext uri="{FF2B5EF4-FFF2-40B4-BE49-F238E27FC236}">
                    <a16:creationId xmlns:a16="http://schemas.microsoft.com/office/drawing/2014/main" id="{E13DC017-0305-4A4F-91C0-E12068DDF6F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14650" y="1555615"/>
                <a:ext cx="2707129" cy="2761974"/>
              </a:xfrm>
              <a:prstGeom prst="ellipse">
                <a:avLst/>
              </a:prstGeom>
            </p:spPr>
          </p:pic>
        </p:grpSp>
      </p:grpSp>
    </p:spTree>
    <p:extLst>
      <p:ext uri="{BB962C8B-B14F-4D97-AF65-F5344CB8AC3E}">
        <p14:creationId xmlns:p14="http://schemas.microsoft.com/office/powerpoint/2010/main" val="2468024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82303B7-8955-4032-A6CF-E1D94C3691A3}"/>
              </a:ext>
            </a:extLst>
          </p:cNvPr>
          <p:cNvSpPr/>
          <p:nvPr/>
        </p:nvSpPr>
        <p:spPr>
          <a:xfrm>
            <a:off x="0" y="0"/>
            <a:ext cx="12192000" cy="6858000"/>
          </a:xfrm>
          <a:prstGeom prst="rect">
            <a:avLst/>
          </a:prstGeom>
          <a:solidFill>
            <a:srgbClr val="202234">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FFFFFF"/>
              </a:solidFill>
              <a:effectLst/>
              <a:uLnTx/>
              <a:uFillTx/>
              <a:latin typeface="Segoe UI Symbol" panose="020B0502040204020203" pitchFamily="34" charset="0"/>
              <a:ea typeface="Segoe UI Symbol" panose="020B0502040204020203" pitchFamily="34" charset="0"/>
            </a:endParaRPr>
          </a:p>
        </p:txBody>
      </p:sp>
      <p:sp>
        <p:nvSpPr>
          <p:cNvPr id="15" name="Text Placeholder 14">
            <a:extLst>
              <a:ext uri="{FF2B5EF4-FFF2-40B4-BE49-F238E27FC236}">
                <a16:creationId xmlns:a16="http://schemas.microsoft.com/office/drawing/2014/main" id="{BF1F67E1-742F-4FE8-8A6C-B4B33C0FEDB2}"/>
              </a:ext>
            </a:extLst>
          </p:cNvPr>
          <p:cNvSpPr>
            <a:spLocks noGrp="1"/>
          </p:cNvSpPr>
          <p:nvPr>
            <p:ph type="body" sz="quarter" idx="13"/>
          </p:nvPr>
        </p:nvSpPr>
        <p:spPr>
          <a:xfrm>
            <a:off x="344997" y="368636"/>
            <a:ext cx="10274300" cy="551609"/>
          </a:xfrm>
        </p:spPr>
        <p:txBody>
          <a:bodyPr/>
          <a:lstStyle/>
          <a:p>
            <a:pPr algn="l"/>
            <a:r>
              <a:rPr lang="en-US" dirty="0">
                <a:latin typeface="Segoe UI Symbol" panose="020B0502040204020203" pitchFamily="34" charset="0"/>
                <a:ea typeface="Segoe UI Symbol" panose="020B0502040204020203" pitchFamily="34" charset="0"/>
              </a:rPr>
              <a:t>Industrial cyberattacks = financial risk</a:t>
            </a:r>
          </a:p>
        </p:txBody>
      </p:sp>
      <p:sp>
        <p:nvSpPr>
          <p:cNvPr id="6" name="Rectangle 5">
            <a:extLst>
              <a:ext uri="{FF2B5EF4-FFF2-40B4-BE49-F238E27FC236}">
                <a16:creationId xmlns:a16="http://schemas.microsoft.com/office/drawing/2014/main" id="{E4D34BD6-37C4-1F4C-A292-03D7D48372D3}"/>
              </a:ext>
            </a:extLst>
          </p:cNvPr>
          <p:cNvSpPr/>
          <p:nvPr/>
        </p:nvSpPr>
        <p:spPr>
          <a:xfrm>
            <a:off x="3214782" y="6279819"/>
            <a:ext cx="5773839" cy="258661"/>
          </a:xfrm>
          <a:prstGeom prst="rect">
            <a:avLst/>
          </a:prstGeom>
        </p:spPr>
        <p:txBody>
          <a:bodyPr wrap="square">
            <a:spAutoFit/>
          </a:bodyPr>
          <a:lstStyle/>
          <a:p>
            <a:pPr marL="0" marR="0" lvl="0" indent="0" algn="ctr" defTabSz="824281" rtl="0" eaLnBrk="1" fontAlgn="auto" latinLnBrk="0" hangingPunct="1">
              <a:lnSpc>
                <a:spcPct val="100000"/>
              </a:lnSpc>
              <a:spcBef>
                <a:spcPts val="0"/>
              </a:spcBef>
              <a:spcAft>
                <a:spcPts val="0"/>
              </a:spcAft>
              <a:buClrTx/>
              <a:buSzTx/>
              <a:buFontTx/>
              <a:buNone/>
              <a:tabLst/>
              <a:defRPr/>
            </a:pPr>
            <a:r>
              <a:rPr kumimoji="0" lang="en-US" sz="1081" b="0" i="0" u="none" strike="noStrike" kern="1200" cap="none" spc="0" normalizeH="0" baseline="0" noProof="0" dirty="0">
                <a:ln>
                  <a:noFill/>
                </a:ln>
                <a:solidFill>
                  <a:prstClr val="white"/>
                </a:solidFill>
                <a:effectLst/>
                <a:uLnTx/>
                <a:uFillTx/>
                <a:latin typeface="Segoe UI Symbol" panose="020B0502040204020203" pitchFamily="34" charset="0"/>
                <a:ea typeface="Segoe UI Symbol" panose="020B0502040204020203" pitchFamily="34" charset="0"/>
                <a:cs typeface="Franklin Gothic Book Regular" charset="0"/>
                <a:sym typeface="Arial"/>
              </a:rPr>
              <a:t>https://www.wired.com/story/notpetya-cyberattack-ukraine-russia-code-crashed-the-world/</a:t>
            </a:r>
          </a:p>
        </p:txBody>
      </p:sp>
      <p:sp>
        <p:nvSpPr>
          <p:cNvPr id="18" name="Content Placeholder 10">
            <a:extLst>
              <a:ext uri="{FF2B5EF4-FFF2-40B4-BE49-F238E27FC236}">
                <a16:creationId xmlns:a16="http://schemas.microsoft.com/office/drawing/2014/main" id="{7703AA38-F6B2-4312-A54F-7E0EE391A0D6}"/>
              </a:ext>
            </a:extLst>
          </p:cNvPr>
          <p:cNvSpPr txBox="1">
            <a:spLocks/>
          </p:cNvSpPr>
          <p:nvPr/>
        </p:nvSpPr>
        <p:spPr>
          <a:xfrm>
            <a:off x="344996" y="1542163"/>
            <a:ext cx="10900935" cy="1153408"/>
          </a:xfrm>
          <a:prstGeom prst="rect">
            <a:avLst/>
          </a:prstGeom>
        </p:spPr>
        <p:txBody>
          <a:bodyPr/>
          <a:lstStyle>
            <a:lvl1pPr marL="228600" indent="-228600" algn="l" defTabSz="914400" rtl="0" eaLnBrk="1" latinLnBrk="0" hangingPunct="1">
              <a:lnSpc>
                <a:spcPct val="90000"/>
              </a:lnSpc>
              <a:spcBef>
                <a:spcPts val="400"/>
              </a:spcBef>
              <a:spcAft>
                <a:spcPts val="400"/>
              </a:spcAft>
              <a:buClr>
                <a:schemeClr val="accent4"/>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400"/>
              </a:spcBef>
              <a:spcAft>
                <a:spcPts val="400"/>
              </a:spcAft>
              <a:buClr>
                <a:srgbClr val="FDBB28"/>
              </a:buClr>
              <a:buSzTx/>
              <a:buFont typeface="Arial" panose="020B0604020202020204" pitchFamily="34" charset="0"/>
              <a:buNone/>
              <a:tabLst/>
              <a:defRPr/>
            </a:pPr>
            <a:r>
              <a:rPr kumimoji="0" lang="en-US" sz="2400" b="0" i="0" u="none" strike="noStrike" kern="1200" cap="none" spc="0" normalizeH="0" baseline="0" noProof="0" dirty="0">
                <a:ln>
                  <a:noFill/>
                </a:ln>
                <a:solidFill>
                  <a:srgbClr val="FFFFFF"/>
                </a:solidFill>
                <a:effectLst/>
                <a:uLnTx/>
                <a:uFillTx/>
                <a:latin typeface="Segoe UI Symbol" panose="020B0502040204020203" pitchFamily="34" charset="0"/>
                <a:ea typeface="Segoe UI Symbol" panose="020B0502040204020203" pitchFamily="34" charset="0"/>
              </a:rPr>
              <a:t>Honda, Nissan and Renault were </a:t>
            </a:r>
            <a:r>
              <a:rPr kumimoji="0" lang="en-US" sz="2400" b="1" i="1" u="none" strike="noStrike" kern="1200" cap="none" spc="0" normalizeH="0" baseline="0" noProof="0" dirty="0">
                <a:ln>
                  <a:noFill/>
                </a:ln>
                <a:solidFill>
                  <a:srgbClr val="00B0F0"/>
                </a:solidFill>
                <a:effectLst/>
                <a:uLnTx/>
                <a:uFillTx/>
                <a:latin typeface="Segoe UI Symbol" panose="020B0502040204020203" pitchFamily="34" charset="0"/>
                <a:ea typeface="Segoe UI Symbol" panose="020B0502040204020203" pitchFamily="34" charset="0"/>
              </a:rPr>
              <a:t>forced to stop production</a:t>
            </a:r>
            <a:r>
              <a:rPr kumimoji="0" lang="en-US" sz="2400" b="0" i="0" u="none" strike="noStrike" kern="1200" cap="none" spc="0" normalizeH="0" baseline="0" noProof="0" dirty="0">
                <a:ln>
                  <a:noFill/>
                </a:ln>
                <a:solidFill>
                  <a:srgbClr val="FFFFFF"/>
                </a:solidFill>
                <a:effectLst/>
                <a:uLnTx/>
                <a:uFillTx/>
                <a:latin typeface="Segoe UI Symbol" panose="020B0502040204020203" pitchFamily="34" charset="0"/>
                <a:ea typeface="Segoe UI Symbol" panose="020B0502040204020203" pitchFamily="34" charset="0"/>
              </a:rPr>
              <a:t> at plants in North America, Europe, and Asia </a:t>
            </a:r>
            <a:r>
              <a:rPr kumimoji="0" lang="en-US" sz="2400" b="0" i="0" u="none" strike="noStrike" kern="1200" cap="none" spc="0" normalizeH="0" baseline="0" noProof="0" dirty="0">
                <a:ln>
                  <a:noFill/>
                </a:ln>
                <a:solidFill>
                  <a:srgbClr val="00B0F0"/>
                </a:solidFill>
                <a:effectLst/>
                <a:uLnTx/>
                <a:uFillTx/>
                <a:latin typeface="Segoe UI Symbol" panose="020B0502040204020203" pitchFamily="34" charset="0"/>
                <a:ea typeface="Segoe UI Symbol" panose="020B0502040204020203" pitchFamily="34" charset="0"/>
              </a:rPr>
              <a:t>(WannaCry)</a:t>
            </a:r>
            <a:r>
              <a:rPr kumimoji="0" lang="en-US" sz="2400" b="0" i="0" u="none" strike="noStrike" kern="1200" cap="none" spc="0" normalizeH="0" baseline="0" noProof="0" dirty="0">
                <a:ln>
                  <a:noFill/>
                </a:ln>
                <a:solidFill>
                  <a:srgbClr val="FFFFFF"/>
                </a:solidFill>
                <a:effectLst/>
                <a:uLnTx/>
                <a:uFillTx/>
                <a:latin typeface="Segoe UI Symbol" panose="020B0502040204020203" pitchFamily="34" charset="0"/>
                <a:ea typeface="Segoe UI Symbol" panose="020B0502040204020203" pitchFamily="34" charset="0"/>
              </a:rPr>
              <a:t> … Norsk-Hydro </a:t>
            </a:r>
            <a:r>
              <a:rPr kumimoji="0" lang="en-US" sz="2400" b="1" i="1" u="none" strike="noStrike" kern="1200" cap="none" spc="0" normalizeH="0" baseline="0" noProof="0" dirty="0">
                <a:ln>
                  <a:noFill/>
                </a:ln>
                <a:solidFill>
                  <a:srgbClr val="00B0F0"/>
                </a:solidFill>
                <a:effectLst/>
                <a:uLnTx/>
                <a:uFillTx/>
                <a:latin typeface="Segoe UI Symbol" panose="020B0502040204020203" pitchFamily="34" charset="0"/>
                <a:ea typeface="Segoe UI Symbol" panose="020B0502040204020203" pitchFamily="34" charset="0"/>
              </a:rPr>
              <a:t>lost $70M </a:t>
            </a:r>
            <a:r>
              <a:rPr kumimoji="0" lang="en-US" sz="2400" b="0" i="0" u="none" strike="noStrike" kern="1200" cap="none" spc="0" normalizeH="0" baseline="0" noProof="0" dirty="0">
                <a:ln>
                  <a:noFill/>
                </a:ln>
                <a:solidFill>
                  <a:srgbClr val="00B0F0"/>
                </a:solidFill>
                <a:effectLst/>
                <a:uLnTx/>
                <a:uFillTx/>
                <a:latin typeface="Segoe UI Symbol" panose="020B0502040204020203" pitchFamily="34" charset="0"/>
                <a:ea typeface="Segoe UI Symbol" panose="020B0502040204020203" pitchFamily="34" charset="0"/>
              </a:rPr>
              <a:t>(LockerGoga) </a:t>
            </a:r>
            <a:r>
              <a:rPr kumimoji="0" lang="en-US" sz="2400" b="0" i="0" u="none" strike="noStrike" kern="1200" cap="none" spc="0" normalizeH="0" baseline="0" noProof="0" dirty="0">
                <a:ln>
                  <a:noFill/>
                </a:ln>
                <a:solidFill>
                  <a:srgbClr val="FFFFFF"/>
                </a:solidFill>
                <a:effectLst/>
                <a:uLnTx/>
                <a:uFillTx/>
                <a:latin typeface="Segoe UI Symbol" panose="020B0502040204020203" pitchFamily="34" charset="0"/>
                <a:ea typeface="Segoe UI Symbol" panose="020B0502040204020203" pitchFamily="34" charset="0"/>
              </a:rPr>
              <a:t>… losses due to </a:t>
            </a:r>
            <a:r>
              <a:rPr kumimoji="0" lang="en-US" sz="2400" b="0" i="0" u="none" strike="noStrike" kern="1200" cap="none" spc="0" normalizeH="0" baseline="0" noProof="0" dirty="0">
                <a:ln>
                  <a:noFill/>
                </a:ln>
                <a:solidFill>
                  <a:srgbClr val="00B0F0"/>
                </a:solidFill>
                <a:effectLst/>
                <a:uLnTx/>
                <a:uFillTx/>
                <a:latin typeface="Segoe UI Symbol" panose="020B0502040204020203" pitchFamily="34" charset="0"/>
                <a:ea typeface="Segoe UI Symbol" panose="020B0502040204020203" pitchFamily="34" charset="0"/>
              </a:rPr>
              <a:t>NotPetya</a:t>
            </a:r>
            <a:r>
              <a:rPr kumimoji="0" lang="en-US" sz="2400" b="0" i="0" u="none" strike="noStrike" kern="1200" cap="none" spc="0" normalizeH="0" baseline="0" noProof="0" dirty="0">
                <a:ln>
                  <a:noFill/>
                </a:ln>
                <a:solidFill>
                  <a:srgbClr val="FFFFFF"/>
                </a:solidFill>
                <a:effectLst/>
                <a:uLnTx/>
                <a:uFillTx/>
                <a:latin typeface="Segoe UI Symbol" panose="020B0502040204020203" pitchFamily="34" charset="0"/>
                <a:ea typeface="Segoe UI Symbol" panose="020B0502040204020203" pitchFamily="34" charset="0"/>
              </a:rPr>
              <a:t> include:</a:t>
            </a:r>
          </a:p>
        </p:txBody>
      </p:sp>
      <p:pic>
        <p:nvPicPr>
          <p:cNvPr id="21" name="Picture 2" descr="Image result for merck logo png">
            <a:extLst>
              <a:ext uri="{FF2B5EF4-FFF2-40B4-BE49-F238E27FC236}">
                <a16:creationId xmlns:a16="http://schemas.microsoft.com/office/drawing/2014/main" id="{5E9DE032-FBCE-45C7-8F38-78EE00CF1135}"/>
              </a:ext>
            </a:extLst>
          </p:cNvPr>
          <p:cNvPicPr>
            <a:picLocks noChangeAspect="1" noChangeArrowheads="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47317" y="4840484"/>
            <a:ext cx="1294322" cy="3872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E4E333D-EB7E-4FDF-B030-875500441CD2}"/>
              </a:ext>
            </a:extLst>
          </p:cNvPr>
          <p:cNvSpPr/>
          <p:nvPr/>
        </p:nvSpPr>
        <p:spPr>
          <a:xfrm>
            <a:off x="895972" y="5275096"/>
            <a:ext cx="8082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ymbol" panose="020B0502040204020203" pitchFamily="34" charset="0"/>
                <a:ea typeface="Segoe UI Symbol" panose="020B0502040204020203" pitchFamily="34" charset="0"/>
                <a:cs typeface="Franklin Gothic Demi" charset="0"/>
              </a:rPr>
              <a:t>PHARMA</a:t>
            </a:r>
            <a:endParaRPr kumimoji="0" lang="en-US" sz="1200" b="0" i="0" u="none" strike="noStrike" kern="1200" cap="none" spc="0" normalizeH="0" baseline="0" noProof="0" dirty="0">
              <a:ln>
                <a:noFill/>
              </a:ln>
              <a:solidFill>
                <a:schemeClr val="bg1"/>
              </a:solidFill>
              <a:effectLst/>
              <a:uLnTx/>
              <a:uFillTx/>
              <a:latin typeface="Segoe UI Symbol" panose="020B0502040204020203" pitchFamily="34" charset="0"/>
              <a:ea typeface="Segoe UI Symbol" panose="020B0502040204020203" pitchFamily="34" charset="0"/>
            </a:endParaRPr>
          </a:p>
        </p:txBody>
      </p:sp>
      <p:grpSp>
        <p:nvGrpSpPr>
          <p:cNvPr id="5" name="Group 4">
            <a:extLst>
              <a:ext uri="{FF2B5EF4-FFF2-40B4-BE49-F238E27FC236}">
                <a16:creationId xmlns:a16="http://schemas.microsoft.com/office/drawing/2014/main" id="{DC04B8CF-FA2C-4B1A-8175-5F73ADD224CD}"/>
              </a:ext>
            </a:extLst>
          </p:cNvPr>
          <p:cNvGrpSpPr/>
          <p:nvPr/>
        </p:nvGrpSpPr>
        <p:grpSpPr>
          <a:xfrm>
            <a:off x="466725" y="3033659"/>
            <a:ext cx="1655506" cy="1655506"/>
            <a:chOff x="466725" y="3033659"/>
            <a:chExt cx="1655506" cy="1655506"/>
          </a:xfrm>
        </p:grpSpPr>
        <p:sp>
          <p:nvSpPr>
            <p:cNvPr id="2" name="Rectangle 1">
              <a:extLst>
                <a:ext uri="{FF2B5EF4-FFF2-40B4-BE49-F238E27FC236}">
                  <a16:creationId xmlns:a16="http://schemas.microsoft.com/office/drawing/2014/main" id="{0669862D-97C3-4715-AAA2-3DFBBB735056}"/>
                </a:ext>
              </a:extLst>
            </p:cNvPr>
            <p:cNvSpPr/>
            <p:nvPr/>
          </p:nvSpPr>
          <p:spPr>
            <a:xfrm>
              <a:off x="466725" y="3033659"/>
              <a:ext cx="1655506" cy="1655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ymbol" panose="020B0502040204020203" pitchFamily="34" charset="0"/>
                <a:ea typeface="Segoe UI Symbol" panose="020B0502040204020203" pitchFamily="34" charset="0"/>
              </a:endParaRPr>
            </a:p>
          </p:txBody>
        </p:sp>
        <p:sp>
          <p:nvSpPr>
            <p:cNvPr id="4" name="Rectangle 3">
              <a:extLst>
                <a:ext uri="{FF2B5EF4-FFF2-40B4-BE49-F238E27FC236}">
                  <a16:creationId xmlns:a16="http://schemas.microsoft.com/office/drawing/2014/main" id="{9E0506DF-6536-47E7-832E-E6F94D0CE59D}"/>
                </a:ext>
              </a:extLst>
            </p:cNvPr>
            <p:cNvSpPr/>
            <p:nvPr/>
          </p:nvSpPr>
          <p:spPr>
            <a:xfrm>
              <a:off x="474329" y="3467137"/>
              <a:ext cx="1640299"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02234"/>
                  </a:solidFill>
                  <a:effectLst/>
                  <a:uLnTx/>
                  <a:uFillTx/>
                  <a:latin typeface="Segoe UI Symbol" panose="020B0502040204020203" pitchFamily="34" charset="0"/>
                  <a:ea typeface="Segoe UI Symbol" panose="020B0502040204020203" pitchFamily="34" charset="0"/>
                  <a:cs typeface="Franklin Gothic Demi" charset="0"/>
                </a:rPr>
                <a:t>$870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Segoe UI Symbol" panose="020B0502040204020203" pitchFamily="34" charset="0"/>
                  <a:ea typeface="Segoe UI Symbol" panose="020B0502040204020203" pitchFamily="34" charset="0"/>
                  <a:cs typeface="Franklin Gothic Demi" charset="0"/>
                </a:rPr>
                <a:t>MILLION COST</a:t>
              </a:r>
              <a:endParaRPr kumimoji="0" lang="en-US" sz="1800" b="0" i="0" u="none" strike="noStrike" kern="1200" cap="none" spc="0" normalizeH="0" baseline="0" noProof="0" dirty="0">
                <a:ln>
                  <a:noFill/>
                </a:ln>
                <a:solidFill>
                  <a:srgbClr val="202234"/>
                </a:solidFill>
                <a:effectLst/>
                <a:uLnTx/>
                <a:uFillTx/>
                <a:latin typeface="Segoe UI Symbol" panose="020B0502040204020203" pitchFamily="34" charset="0"/>
                <a:ea typeface="Segoe UI Symbol" panose="020B0502040204020203" pitchFamily="34" charset="0"/>
              </a:endParaRPr>
            </a:p>
          </p:txBody>
        </p:sp>
      </p:grpSp>
      <p:sp>
        <p:nvSpPr>
          <p:cNvPr id="22" name="Rectangle 21">
            <a:extLst>
              <a:ext uri="{FF2B5EF4-FFF2-40B4-BE49-F238E27FC236}">
                <a16:creationId xmlns:a16="http://schemas.microsoft.com/office/drawing/2014/main" id="{47A37E73-307A-44ED-9280-A8E98A06C866}"/>
              </a:ext>
            </a:extLst>
          </p:cNvPr>
          <p:cNvSpPr/>
          <p:nvPr/>
        </p:nvSpPr>
        <p:spPr>
          <a:xfrm>
            <a:off x="2735581" y="5272687"/>
            <a:ext cx="89890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ymbol" panose="020B0502040204020203" pitchFamily="34" charset="0"/>
                <a:ea typeface="Segoe UI Symbol" panose="020B0502040204020203" pitchFamily="34" charset="0"/>
                <a:cs typeface="Franklin Gothic Demi" charset="0"/>
              </a:rPr>
              <a:t>LOGISTICS</a:t>
            </a:r>
            <a:endParaRPr kumimoji="0" lang="en-US" sz="1200" b="0" i="0" u="none" strike="noStrike" kern="1200" cap="none" spc="0" normalizeH="0" baseline="0" noProof="0" dirty="0">
              <a:ln>
                <a:noFill/>
              </a:ln>
              <a:solidFill>
                <a:schemeClr val="bg1"/>
              </a:solidFill>
              <a:effectLst/>
              <a:uLnTx/>
              <a:uFillTx/>
              <a:latin typeface="Segoe UI Symbol" panose="020B0502040204020203" pitchFamily="34" charset="0"/>
              <a:ea typeface="Segoe UI Symbol" panose="020B0502040204020203" pitchFamily="34" charset="0"/>
            </a:endParaRPr>
          </a:p>
        </p:txBody>
      </p:sp>
      <p:grpSp>
        <p:nvGrpSpPr>
          <p:cNvPr id="9" name="Group 8">
            <a:extLst>
              <a:ext uri="{FF2B5EF4-FFF2-40B4-BE49-F238E27FC236}">
                <a16:creationId xmlns:a16="http://schemas.microsoft.com/office/drawing/2014/main" id="{C0598528-125D-4D45-BAE4-B3945867914C}"/>
              </a:ext>
            </a:extLst>
          </p:cNvPr>
          <p:cNvGrpSpPr/>
          <p:nvPr/>
        </p:nvGrpSpPr>
        <p:grpSpPr>
          <a:xfrm>
            <a:off x="2357157" y="3033659"/>
            <a:ext cx="1655506" cy="1655506"/>
            <a:chOff x="2357157" y="3033659"/>
            <a:chExt cx="1655506" cy="1655506"/>
          </a:xfrm>
        </p:grpSpPr>
        <p:sp>
          <p:nvSpPr>
            <p:cNvPr id="11" name="Rectangle 10">
              <a:extLst>
                <a:ext uri="{FF2B5EF4-FFF2-40B4-BE49-F238E27FC236}">
                  <a16:creationId xmlns:a16="http://schemas.microsoft.com/office/drawing/2014/main" id="{44B31DDD-E8E0-4145-B018-D33483D10633}"/>
                </a:ext>
              </a:extLst>
            </p:cNvPr>
            <p:cNvSpPr/>
            <p:nvPr/>
          </p:nvSpPr>
          <p:spPr>
            <a:xfrm>
              <a:off x="2357157" y="3033659"/>
              <a:ext cx="1655506" cy="1655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ymbol" panose="020B0502040204020203" pitchFamily="34" charset="0"/>
                <a:ea typeface="Segoe UI Symbol" panose="020B0502040204020203" pitchFamily="34" charset="0"/>
              </a:endParaRPr>
            </a:p>
          </p:txBody>
        </p:sp>
        <p:sp>
          <p:nvSpPr>
            <p:cNvPr id="23" name="Rectangle 22">
              <a:extLst>
                <a:ext uri="{FF2B5EF4-FFF2-40B4-BE49-F238E27FC236}">
                  <a16:creationId xmlns:a16="http://schemas.microsoft.com/office/drawing/2014/main" id="{248A721F-CFDD-45A0-ACA8-BDF977913D74}"/>
                </a:ext>
              </a:extLst>
            </p:cNvPr>
            <p:cNvSpPr/>
            <p:nvPr/>
          </p:nvSpPr>
          <p:spPr>
            <a:xfrm>
              <a:off x="2363541" y="3437515"/>
              <a:ext cx="1640299"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02234"/>
                  </a:solidFill>
                  <a:effectLst/>
                  <a:uLnTx/>
                  <a:uFillTx/>
                  <a:latin typeface="Segoe UI Symbol" panose="020B0502040204020203" pitchFamily="34" charset="0"/>
                  <a:ea typeface="Segoe UI Symbol" panose="020B0502040204020203" pitchFamily="34" charset="0"/>
                  <a:cs typeface="Franklin Gothic Demi" charset="0"/>
                </a:rPr>
                <a:t>$400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Segoe UI Symbol" panose="020B0502040204020203" pitchFamily="34" charset="0"/>
                  <a:ea typeface="Segoe UI Symbol" panose="020B0502040204020203" pitchFamily="34" charset="0"/>
                  <a:cs typeface="Franklin Gothic Demi" charset="0"/>
                </a:rPr>
                <a:t>MILLION COST</a:t>
              </a:r>
              <a:endParaRPr kumimoji="0" lang="en-US" sz="1800" b="0" i="0" u="none" strike="noStrike" kern="1200" cap="none" spc="0" normalizeH="0" baseline="0" noProof="0" dirty="0">
                <a:ln>
                  <a:noFill/>
                </a:ln>
                <a:solidFill>
                  <a:srgbClr val="202234"/>
                </a:solidFill>
                <a:effectLst/>
                <a:uLnTx/>
                <a:uFillTx/>
                <a:latin typeface="Segoe UI Symbol" panose="020B0502040204020203" pitchFamily="34" charset="0"/>
                <a:ea typeface="Segoe UI Symbol" panose="020B0502040204020203" pitchFamily="34" charset="0"/>
              </a:endParaRPr>
            </a:p>
          </p:txBody>
        </p:sp>
      </p:grpSp>
      <p:sp>
        <p:nvSpPr>
          <p:cNvPr id="24" name="Rectangle 23">
            <a:extLst>
              <a:ext uri="{FF2B5EF4-FFF2-40B4-BE49-F238E27FC236}">
                <a16:creationId xmlns:a16="http://schemas.microsoft.com/office/drawing/2014/main" id="{7FBFB04F-BD70-4DA4-97ED-1DEC2B2D86AB}"/>
              </a:ext>
            </a:extLst>
          </p:cNvPr>
          <p:cNvSpPr/>
          <p:nvPr/>
        </p:nvSpPr>
        <p:spPr>
          <a:xfrm>
            <a:off x="4666553" y="5275096"/>
            <a:ext cx="89890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ymbol" panose="020B0502040204020203" pitchFamily="34" charset="0"/>
                <a:ea typeface="Segoe UI Symbol" panose="020B0502040204020203" pitchFamily="34" charset="0"/>
                <a:cs typeface="Franklin Gothic Demi" charset="0"/>
              </a:rPr>
              <a:t>LOGISTICS</a:t>
            </a:r>
            <a:endParaRPr kumimoji="0" lang="en-US" sz="1200" b="0" i="0" u="none" strike="noStrike" kern="1200" cap="none" spc="0" normalizeH="0" baseline="0" noProof="0" dirty="0">
              <a:ln>
                <a:noFill/>
              </a:ln>
              <a:solidFill>
                <a:schemeClr val="bg1"/>
              </a:solidFill>
              <a:effectLst/>
              <a:uLnTx/>
              <a:uFillTx/>
              <a:latin typeface="Segoe UI Symbol" panose="020B0502040204020203" pitchFamily="34" charset="0"/>
              <a:ea typeface="Segoe UI Symbol" panose="020B0502040204020203" pitchFamily="34" charset="0"/>
            </a:endParaRPr>
          </a:p>
        </p:txBody>
      </p:sp>
      <p:grpSp>
        <p:nvGrpSpPr>
          <p:cNvPr id="10" name="Group 9">
            <a:extLst>
              <a:ext uri="{FF2B5EF4-FFF2-40B4-BE49-F238E27FC236}">
                <a16:creationId xmlns:a16="http://schemas.microsoft.com/office/drawing/2014/main" id="{0EBB2B49-7C4B-41C0-AC96-21498E00F85C}"/>
              </a:ext>
            </a:extLst>
          </p:cNvPr>
          <p:cNvGrpSpPr/>
          <p:nvPr/>
        </p:nvGrpSpPr>
        <p:grpSpPr>
          <a:xfrm>
            <a:off x="4244910" y="3033659"/>
            <a:ext cx="1658185" cy="1655506"/>
            <a:chOff x="4244910" y="3033659"/>
            <a:chExt cx="1658185" cy="1655506"/>
          </a:xfrm>
        </p:grpSpPr>
        <p:sp>
          <p:nvSpPr>
            <p:cNvPr id="13" name="Rectangle 12">
              <a:extLst>
                <a:ext uri="{FF2B5EF4-FFF2-40B4-BE49-F238E27FC236}">
                  <a16:creationId xmlns:a16="http://schemas.microsoft.com/office/drawing/2014/main" id="{65CD4E09-7553-47E2-AC2C-610D7EA3FE77}"/>
                </a:ext>
              </a:extLst>
            </p:cNvPr>
            <p:cNvSpPr/>
            <p:nvPr/>
          </p:nvSpPr>
          <p:spPr>
            <a:xfrm>
              <a:off x="4247589" y="3033659"/>
              <a:ext cx="1655506" cy="1655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endParaRPr>
            </a:p>
          </p:txBody>
        </p:sp>
        <p:sp>
          <p:nvSpPr>
            <p:cNvPr id="25" name="Rectangle 24">
              <a:extLst>
                <a:ext uri="{FF2B5EF4-FFF2-40B4-BE49-F238E27FC236}">
                  <a16:creationId xmlns:a16="http://schemas.microsoft.com/office/drawing/2014/main" id="{F0104476-5EBC-4921-B955-662AEEBEC34B}"/>
                </a:ext>
              </a:extLst>
            </p:cNvPr>
            <p:cNvSpPr/>
            <p:nvPr/>
          </p:nvSpPr>
          <p:spPr>
            <a:xfrm>
              <a:off x="4244910" y="3467137"/>
              <a:ext cx="1640299" cy="1077218"/>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02234"/>
                  </a:solidFill>
                  <a:effectLst/>
                  <a:uLnTx/>
                  <a:uFillTx/>
                  <a:latin typeface="Segoe UI Symbol" panose="020B0502040204020203" pitchFamily="34" charset="0"/>
                  <a:ea typeface="Segoe UI Symbol" panose="020B0502040204020203" pitchFamily="34" charset="0"/>
                  <a:cs typeface="Franklin Gothic Demi" charset="0"/>
                </a:rPr>
                <a:t>$300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Segoe UI Symbol" panose="020B0502040204020203" pitchFamily="34" charset="0"/>
                  <a:ea typeface="Segoe UI Symbol" panose="020B0502040204020203" pitchFamily="34" charset="0"/>
                  <a:cs typeface="Franklin Gothic Demi" charset="0"/>
                </a:rPr>
                <a:t>MILLION COST</a:t>
              </a:r>
              <a:endParaRPr kumimoji="0" lang="en-US" sz="1800" b="0" i="0" u="none" strike="noStrike" kern="1200" cap="none" spc="0" normalizeH="0" baseline="0" noProof="0" dirty="0">
                <a:ln>
                  <a:noFill/>
                </a:ln>
                <a:solidFill>
                  <a:srgbClr val="202234"/>
                </a:solidFill>
                <a:effectLst/>
                <a:uLnTx/>
                <a:uFillTx/>
                <a:latin typeface="Segoe UI Symbol" panose="020B0502040204020203" pitchFamily="34" charset="0"/>
                <a:ea typeface="Segoe UI Symbol" panose="020B0502040204020203" pitchFamily="34" charset="0"/>
              </a:endParaRPr>
            </a:p>
          </p:txBody>
        </p:sp>
      </p:grpSp>
      <p:sp>
        <p:nvSpPr>
          <p:cNvPr id="26" name="Rectangle 25">
            <a:extLst>
              <a:ext uri="{FF2B5EF4-FFF2-40B4-BE49-F238E27FC236}">
                <a16:creationId xmlns:a16="http://schemas.microsoft.com/office/drawing/2014/main" id="{362CFCB8-C010-4D30-8C0D-A71CF2CA8E98}"/>
              </a:ext>
            </a:extLst>
          </p:cNvPr>
          <p:cNvSpPr/>
          <p:nvPr/>
        </p:nvSpPr>
        <p:spPr>
          <a:xfrm>
            <a:off x="6645462" y="5297264"/>
            <a:ext cx="59580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ymbol" panose="020B0502040204020203" pitchFamily="34" charset="0"/>
                <a:ea typeface="Segoe UI Symbol" panose="020B0502040204020203" pitchFamily="34" charset="0"/>
                <a:cs typeface="Franklin Gothic Demi" charset="0"/>
              </a:rPr>
              <a:t>LYSOL</a:t>
            </a:r>
            <a:endParaRPr kumimoji="0" lang="en-US" sz="1200" b="0" i="0" u="none" strike="noStrike" kern="1200" cap="none" spc="0" normalizeH="0" baseline="0" noProof="0" dirty="0">
              <a:ln>
                <a:noFill/>
              </a:ln>
              <a:solidFill>
                <a:schemeClr val="bg1"/>
              </a:solidFill>
              <a:effectLst/>
              <a:uLnTx/>
              <a:uFillTx/>
              <a:latin typeface="Segoe UI Symbol" panose="020B0502040204020203" pitchFamily="34" charset="0"/>
              <a:ea typeface="Segoe UI Symbol" panose="020B0502040204020203" pitchFamily="34" charset="0"/>
            </a:endParaRPr>
          </a:p>
        </p:txBody>
      </p:sp>
      <p:grpSp>
        <p:nvGrpSpPr>
          <p:cNvPr id="6144" name="Group 6143">
            <a:extLst>
              <a:ext uri="{FF2B5EF4-FFF2-40B4-BE49-F238E27FC236}">
                <a16:creationId xmlns:a16="http://schemas.microsoft.com/office/drawing/2014/main" id="{E6175B9B-4481-4C81-82EC-2126336C0140}"/>
              </a:ext>
            </a:extLst>
          </p:cNvPr>
          <p:cNvGrpSpPr/>
          <p:nvPr/>
        </p:nvGrpSpPr>
        <p:grpSpPr>
          <a:xfrm>
            <a:off x="6117457" y="3033659"/>
            <a:ext cx="1655506" cy="1655506"/>
            <a:chOff x="6117457" y="3033659"/>
            <a:chExt cx="1655506" cy="1655506"/>
          </a:xfrm>
        </p:grpSpPr>
        <p:sp>
          <p:nvSpPr>
            <p:cNvPr id="16" name="Rectangle 15">
              <a:extLst>
                <a:ext uri="{FF2B5EF4-FFF2-40B4-BE49-F238E27FC236}">
                  <a16:creationId xmlns:a16="http://schemas.microsoft.com/office/drawing/2014/main" id="{4147520E-C619-4786-B693-5BE5247A0D72}"/>
                </a:ext>
              </a:extLst>
            </p:cNvPr>
            <p:cNvSpPr/>
            <p:nvPr/>
          </p:nvSpPr>
          <p:spPr>
            <a:xfrm>
              <a:off x="6117457" y="3033659"/>
              <a:ext cx="1655506" cy="1655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endParaRPr>
            </a:p>
          </p:txBody>
        </p:sp>
        <p:sp>
          <p:nvSpPr>
            <p:cNvPr id="27" name="Rectangle 26">
              <a:extLst>
                <a:ext uri="{FF2B5EF4-FFF2-40B4-BE49-F238E27FC236}">
                  <a16:creationId xmlns:a16="http://schemas.microsoft.com/office/drawing/2014/main" id="{931ED605-CA95-4681-B4A2-28CEF31CE9F6}"/>
                </a:ext>
              </a:extLst>
            </p:cNvPr>
            <p:cNvSpPr/>
            <p:nvPr/>
          </p:nvSpPr>
          <p:spPr>
            <a:xfrm>
              <a:off x="6123215" y="3485067"/>
              <a:ext cx="1640299" cy="1077218"/>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02234"/>
                  </a:solidFill>
                  <a:effectLst/>
                  <a:uLnTx/>
                  <a:uFillTx/>
                  <a:latin typeface="Segoe UI Symbol" panose="020B0502040204020203" pitchFamily="34" charset="0"/>
                  <a:ea typeface="Segoe UI Symbol" panose="020B0502040204020203" pitchFamily="34" charset="0"/>
                  <a:cs typeface="Franklin Gothic Demi" charset="0"/>
                </a:rPr>
                <a:t>$129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Segoe UI Symbol" panose="020B0502040204020203" pitchFamily="34" charset="0"/>
                  <a:ea typeface="Segoe UI Symbol" panose="020B0502040204020203" pitchFamily="34" charset="0"/>
                  <a:cs typeface="Franklin Gothic Demi" charset="0"/>
                </a:rPr>
                <a:t>MILLION COST</a:t>
              </a:r>
              <a:endParaRPr kumimoji="0" lang="en-US" sz="1800" b="0" i="0" u="none" strike="noStrike" kern="1200" cap="none" spc="0" normalizeH="0" baseline="0" noProof="0" dirty="0">
                <a:ln>
                  <a:noFill/>
                </a:ln>
                <a:solidFill>
                  <a:srgbClr val="202234"/>
                </a:solidFill>
                <a:effectLst/>
                <a:uLnTx/>
                <a:uFillTx/>
                <a:latin typeface="Segoe UI Symbol" panose="020B0502040204020203" pitchFamily="34" charset="0"/>
                <a:ea typeface="Segoe UI Symbol" panose="020B0502040204020203" pitchFamily="34" charset="0"/>
              </a:endParaRPr>
            </a:p>
          </p:txBody>
        </p:sp>
      </p:grpSp>
      <p:sp>
        <p:nvSpPr>
          <p:cNvPr id="28" name="Rectangle 27">
            <a:extLst>
              <a:ext uri="{FF2B5EF4-FFF2-40B4-BE49-F238E27FC236}">
                <a16:creationId xmlns:a16="http://schemas.microsoft.com/office/drawing/2014/main" id="{21F83703-2A89-41F8-B629-DD4F9C786625}"/>
              </a:ext>
            </a:extLst>
          </p:cNvPr>
          <p:cNvSpPr/>
          <p:nvPr/>
        </p:nvSpPr>
        <p:spPr>
          <a:xfrm>
            <a:off x="8026015" y="5274051"/>
            <a:ext cx="174560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ymbol" panose="020B0502040204020203" pitchFamily="34" charset="0"/>
                <a:ea typeface="Segoe UI Symbol" panose="020B0502040204020203" pitchFamily="34" charset="0"/>
                <a:cs typeface="Franklin Gothic Demi" charset="0"/>
              </a:rPr>
              <a:t>CADBURY CHOCOLATE</a:t>
            </a:r>
            <a:endParaRPr kumimoji="0" lang="en-US" sz="1200" b="0" i="0" u="none" strike="noStrike" kern="1200" cap="none" spc="0" normalizeH="0" baseline="0" noProof="0" dirty="0">
              <a:ln>
                <a:noFill/>
              </a:ln>
              <a:solidFill>
                <a:schemeClr val="bg1"/>
              </a:solidFill>
              <a:effectLst/>
              <a:uLnTx/>
              <a:uFillTx/>
              <a:latin typeface="Segoe UI Symbol" panose="020B0502040204020203" pitchFamily="34" charset="0"/>
              <a:ea typeface="Segoe UI Symbol" panose="020B0502040204020203" pitchFamily="34" charset="0"/>
            </a:endParaRPr>
          </a:p>
        </p:txBody>
      </p:sp>
      <p:grpSp>
        <p:nvGrpSpPr>
          <p:cNvPr id="6145" name="Group 6144">
            <a:extLst>
              <a:ext uri="{FF2B5EF4-FFF2-40B4-BE49-F238E27FC236}">
                <a16:creationId xmlns:a16="http://schemas.microsoft.com/office/drawing/2014/main" id="{1F469F11-68A9-461A-9767-DE67A8784B0B}"/>
              </a:ext>
            </a:extLst>
          </p:cNvPr>
          <p:cNvGrpSpPr/>
          <p:nvPr/>
        </p:nvGrpSpPr>
        <p:grpSpPr>
          <a:xfrm>
            <a:off x="8007887" y="3027512"/>
            <a:ext cx="1658427" cy="1655506"/>
            <a:chOff x="8007887" y="3027512"/>
            <a:chExt cx="1658427" cy="1655506"/>
          </a:xfrm>
        </p:grpSpPr>
        <p:sp>
          <p:nvSpPr>
            <p:cNvPr id="17" name="Rectangle 16">
              <a:extLst>
                <a:ext uri="{FF2B5EF4-FFF2-40B4-BE49-F238E27FC236}">
                  <a16:creationId xmlns:a16="http://schemas.microsoft.com/office/drawing/2014/main" id="{C57EC2F4-5857-4C72-884C-381218EDC4D3}"/>
                </a:ext>
              </a:extLst>
            </p:cNvPr>
            <p:cNvSpPr/>
            <p:nvPr/>
          </p:nvSpPr>
          <p:spPr>
            <a:xfrm>
              <a:off x="8007887" y="3027512"/>
              <a:ext cx="1655506" cy="1655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endParaRPr>
            </a:p>
          </p:txBody>
        </p:sp>
        <p:sp>
          <p:nvSpPr>
            <p:cNvPr id="29" name="Rectangle 28">
              <a:extLst>
                <a:ext uri="{FF2B5EF4-FFF2-40B4-BE49-F238E27FC236}">
                  <a16:creationId xmlns:a16="http://schemas.microsoft.com/office/drawing/2014/main" id="{95E8AF01-4901-4F6F-A1B2-3D26D63459DE}"/>
                </a:ext>
              </a:extLst>
            </p:cNvPr>
            <p:cNvSpPr/>
            <p:nvPr/>
          </p:nvSpPr>
          <p:spPr>
            <a:xfrm>
              <a:off x="8026015" y="3467137"/>
              <a:ext cx="1640299" cy="1077218"/>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02234"/>
                  </a:solidFill>
                  <a:effectLst/>
                  <a:uLnTx/>
                  <a:uFillTx/>
                  <a:latin typeface="Segoe UI Symbol" panose="020B0502040204020203" pitchFamily="34" charset="0"/>
                  <a:ea typeface="Segoe UI Symbol" panose="020B0502040204020203" pitchFamily="34" charset="0"/>
                  <a:cs typeface="Franklin Gothic Demi" charset="0"/>
                </a:rPr>
                <a:t>$188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234"/>
                  </a:solidFill>
                  <a:effectLst/>
                  <a:uLnTx/>
                  <a:uFillTx/>
                  <a:latin typeface="Segoe UI Symbol" panose="020B0502040204020203" pitchFamily="34" charset="0"/>
                  <a:ea typeface="Segoe UI Symbol" panose="020B0502040204020203" pitchFamily="34" charset="0"/>
                  <a:cs typeface="Franklin Gothic Demi" charset="0"/>
                </a:rPr>
                <a:t>MILLION COST</a:t>
              </a:r>
              <a:endParaRPr kumimoji="0" lang="en-US" sz="1800" b="0" i="0" u="none" strike="noStrike" kern="1200" cap="none" spc="0" normalizeH="0" baseline="0" noProof="0" dirty="0">
                <a:ln>
                  <a:noFill/>
                </a:ln>
                <a:solidFill>
                  <a:srgbClr val="202234"/>
                </a:solidFill>
                <a:effectLst/>
                <a:uLnTx/>
                <a:uFillTx/>
                <a:latin typeface="Segoe UI Symbol" panose="020B0502040204020203" pitchFamily="34" charset="0"/>
                <a:ea typeface="Segoe UI Symbol" panose="020B0502040204020203" pitchFamily="34" charset="0"/>
              </a:endParaRPr>
            </a:p>
          </p:txBody>
        </p:sp>
      </p:grpSp>
      <p:grpSp>
        <p:nvGrpSpPr>
          <p:cNvPr id="6147" name="Group 6146">
            <a:extLst>
              <a:ext uri="{FF2B5EF4-FFF2-40B4-BE49-F238E27FC236}">
                <a16:creationId xmlns:a16="http://schemas.microsoft.com/office/drawing/2014/main" id="{8362CD63-8A08-48AB-ACDC-51FE0D01FD8A}"/>
              </a:ext>
            </a:extLst>
          </p:cNvPr>
          <p:cNvGrpSpPr/>
          <p:nvPr/>
        </p:nvGrpSpPr>
        <p:grpSpPr>
          <a:xfrm>
            <a:off x="9895883" y="3039493"/>
            <a:ext cx="1655506" cy="1655506"/>
            <a:chOff x="9895883" y="3039493"/>
            <a:chExt cx="1655506" cy="1655506"/>
          </a:xfrm>
          <a:solidFill>
            <a:schemeClr val="bg1"/>
          </a:solidFill>
        </p:grpSpPr>
        <p:sp>
          <p:nvSpPr>
            <p:cNvPr id="20" name="Rectangle 19">
              <a:extLst>
                <a:ext uri="{FF2B5EF4-FFF2-40B4-BE49-F238E27FC236}">
                  <a16:creationId xmlns:a16="http://schemas.microsoft.com/office/drawing/2014/main" id="{99958B3F-703C-4A36-AFEF-A13103FB2ED4}"/>
                </a:ext>
              </a:extLst>
            </p:cNvPr>
            <p:cNvSpPr/>
            <p:nvPr/>
          </p:nvSpPr>
          <p:spPr>
            <a:xfrm>
              <a:off x="9895883" y="3039493"/>
              <a:ext cx="1655506" cy="16555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endParaRPr>
            </a:p>
          </p:txBody>
        </p:sp>
        <p:sp>
          <p:nvSpPr>
            <p:cNvPr id="31" name="Rectangle 30">
              <a:extLst>
                <a:ext uri="{FF2B5EF4-FFF2-40B4-BE49-F238E27FC236}">
                  <a16:creationId xmlns:a16="http://schemas.microsoft.com/office/drawing/2014/main" id="{C06E6BDB-F528-4AB0-9463-61A5822AE8A3}"/>
                </a:ext>
              </a:extLst>
            </p:cNvPr>
            <p:cNvSpPr/>
            <p:nvPr/>
          </p:nvSpPr>
          <p:spPr>
            <a:xfrm>
              <a:off x="9927456" y="3437515"/>
              <a:ext cx="1623933" cy="830997"/>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202234"/>
                  </a:solidFill>
                  <a:effectLst/>
                  <a:uLnTx/>
                  <a:uFillTx/>
                  <a:latin typeface="Segoe UI Symbol" panose="020B0502040204020203" pitchFamily="34" charset="0"/>
                  <a:ea typeface="Segoe UI Symbol" panose="020B0502040204020203" pitchFamily="34" charset="0"/>
                  <a:cs typeface="Franklin Gothic Demi" charset="0"/>
                </a:rPr>
                <a:t>… and more?</a:t>
              </a:r>
              <a:endParaRPr kumimoji="0" lang="en-US" sz="1600" b="0" i="1" u="none" strike="noStrike" kern="1200" cap="none" spc="0" normalizeH="0" baseline="0" noProof="0" dirty="0">
                <a:ln>
                  <a:noFill/>
                </a:ln>
                <a:solidFill>
                  <a:srgbClr val="202234"/>
                </a:solidFill>
                <a:effectLst/>
                <a:uLnTx/>
                <a:uFillTx/>
                <a:latin typeface="Segoe UI Symbol" panose="020B0502040204020203" pitchFamily="34" charset="0"/>
                <a:ea typeface="Segoe UI Symbol" panose="020B0502040204020203" pitchFamily="34" charset="0"/>
              </a:endParaRPr>
            </a:p>
          </p:txBody>
        </p:sp>
      </p:grpSp>
      <p:pic>
        <p:nvPicPr>
          <p:cNvPr id="6146" name="Picture 2" descr="Image result for fEDeXlogo png">
            <a:extLst>
              <a:ext uri="{FF2B5EF4-FFF2-40B4-BE49-F238E27FC236}">
                <a16:creationId xmlns:a16="http://schemas.microsoft.com/office/drawing/2014/main" id="{3ACE0A70-2D49-43EC-B338-856BC428FAD6}"/>
              </a:ext>
            </a:extLst>
          </p:cNvPr>
          <p:cNvPicPr>
            <a:picLocks noChangeAspect="1" noChangeArrowheads="1"/>
          </p:cNvPicPr>
          <p:nvPr/>
        </p:nvPicPr>
        <p:blipFill>
          <a:blip r:embed="rId4"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705100" y="4839558"/>
            <a:ext cx="1200150" cy="38551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MAERSK png WHITE">
            <a:extLst>
              <a:ext uri="{FF2B5EF4-FFF2-40B4-BE49-F238E27FC236}">
                <a16:creationId xmlns:a16="http://schemas.microsoft.com/office/drawing/2014/main" id="{1555A2CF-336D-46B2-9C53-377C9A28AAC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03723" y="4637281"/>
            <a:ext cx="1342971" cy="80578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RECKITT png WHITE">
            <a:extLst>
              <a:ext uri="{FF2B5EF4-FFF2-40B4-BE49-F238E27FC236}">
                <a16:creationId xmlns:a16="http://schemas.microsoft.com/office/drawing/2014/main" id="{DB360DCF-CAA4-40EC-BDC8-B9A4DD09F94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89745" y="4764817"/>
            <a:ext cx="975090" cy="50147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Image result for MONDELEZ png WHITE">
            <a:extLst>
              <a:ext uri="{FF2B5EF4-FFF2-40B4-BE49-F238E27FC236}">
                <a16:creationId xmlns:a16="http://schemas.microsoft.com/office/drawing/2014/main" id="{2ADF8174-B1EF-47F9-8EB7-F71347700A9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172450" y="4880701"/>
            <a:ext cx="1314450" cy="316442"/>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13">
            <a:extLst>
              <a:ext uri="{FF2B5EF4-FFF2-40B4-BE49-F238E27FC236}">
                <a16:creationId xmlns:a16="http://schemas.microsoft.com/office/drawing/2014/main" id="{E2196D8D-862A-451C-91B1-21D0A7C21B28}"/>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89D85-1108-4C37-BB0F-A185AD32264E}" type="slidenum">
              <a:rPr kumimoji="0" lang="en-US" sz="1000" b="0" i="0" u="none" strike="noStrike" kern="1200" cap="none" spc="0" normalizeH="0" baseline="0" noProof="0" smtClean="0">
                <a:ln>
                  <a:noFill/>
                </a:ln>
                <a:solidFill>
                  <a:srgbClr val="FFFFFF"/>
                </a:solidFill>
                <a:effectLst/>
                <a:uLnTx/>
                <a:uFillTx/>
                <a:latin typeface="Segoe UI Symbol" panose="020B0502040204020203" pitchFamily="34" charset="0"/>
                <a:ea typeface="Segoe UI Symbol"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dirty="0">
              <a:ln>
                <a:noFill/>
              </a:ln>
              <a:solidFill>
                <a:srgbClr val="FFFFFF"/>
              </a:solidFill>
              <a:effectLst/>
              <a:uLnTx/>
              <a:uFillTx/>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74665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ppt_w</p:attrName>
                                        </p:attrNameLst>
                                      </p:cBhvr>
                                      <p:tavLst>
                                        <p:tav tm="0" fmla="#ppt_w*sin(2.5*pi*$)">
                                          <p:val>
                                            <p:fltVal val="0"/>
                                          </p:val>
                                        </p:tav>
                                        <p:tav tm="100000">
                                          <p:val>
                                            <p:fltVal val="1"/>
                                          </p:val>
                                        </p:tav>
                                      </p:tavLst>
                                    </p:anim>
                                    <p:anim calcmode="lin" valueType="num">
                                      <p:cBhvr>
                                        <p:cTn id="9" dur="1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ppt_w</p:attrName>
                                        </p:attrNameLst>
                                      </p:cBhvr>
                                      <p:tavLst>
                                        <p:tav tm="0" fmla="#ppt_w*sin(2.5*pi*$)">
                                          <p:val>
                                            <p:fltVal val="0"/>
                                          </p:val>
                                        </p:tav>
                                        <p:tav tm="100000">
                                          <p:val>
                                            <p:fltVal val="1"/>
                                          </p:val>
                                        </p:tav>
                                      </p:tavLst>
                                    </p:anim>
                                    <p:anim calcmode="lin" valueType="num">
                                      <p:cBhvr>
                                        <p:cTn id="16" dur="1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ppt_w</p:attrName>
                                        </p:attrNameLst>
                                      </p:cBhvr>
                                      <p:tavLst>
                                        <p:tav tm="0" fmla="#ppt_w*sin(2.5*pi*$)">
                                          <p:val>
                                            <p:fltVal val="0"/>
                                          </p:val>
                                        </p:tav>
                                        <p:tav tm="100000">
                                          <p:val>
                                            <p:fltVal val="1"/>
                                          </p:val>
                                        </p:tav>
                                      </p:tavLst>
                                    </p:anim>
                                    <p:anim calcmode="lin" valueType="num">
                                      <p:cBhvr>
                                        <p:cTn id="23" dur="1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6144"/>
                                        </p:tgtEl>
                                        <p:attrNameLst>
                                          <p:attrName>style.visibility</p:attrName>
                                        </p:attrNameLst>
                                      </p:cBhvr>
                                      <p:to>
                                        <p:strVal val="visible"/>
                                      </p:to>
                                    </p:set>
                                    <p:animEffect transition="in" filter="fade">
                                      <p:cBhvr>
                                        <p:cTn id="28" dur="1000"/>
                                        <p:tgtEl>
                                          <p:spTgt spid="6144"/>
                                        </p:tgtEl>
                                      </p:cBhvr>
                                    </p:animEffect>
                                    <p:anim calcmode="lin" valueType="num">
                                      <p:cBhvr>
                                        <p:cTn id="29" dur="1000" fill="hold"/>
                                        <p:tgtEl>
                                          <p:spTgt spid="6144"/>
                                        </p:tgtEl>
                                        <p:attrNameLst>
                                          <p:attrName>ppt_w</p:attrName>
                                        </p:attrNameLst>
                                      </p:cBhvr>
                                      <p:tavLst>
                                        <p:tav tm="0" fmla="#ppt_w*sin(2.5*pi*$)">
                                          <p:val>
                                            <p:fltVal val="0"/>
                                          </p:val>
                                        </p:tav>
                                        <p:tav tm="100000">
                                          <p:val>
                                            <p:fltVal val="1"/>
                                          </p:val>
                                        </p:tav>
                                      </p:tavLst>
                                    </p:anim>
                                    <p:anim calcmode="lin" valueType="num">
                                      <p:cBhvr>
                                        <p:cTn id="30" dur="1000" fill="hold"/>
                                        <p:tgtEl>
                                          <p:spTgt spid="6144"/>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nodeType="clickEffect">
                                  <p:stCondLst>
                                    <p:cond delay="0"/>
                                  </p:stCondLst>
                                  <p:childTnLst>
                                    <p:set>
                                      <p:cBhvr>
                                        <p:cTn id="34" dur="1" fill="hold">
                                          <p:stCondLst>
                                            <p:cond delay="0"/>
                                          </p:stCondLst>
                                        </p:cTn>
                                        <p:tgtEl>
                                          <p:spTgt spid="6145"/>
                                        </p:tgtEl>
                                        <p:attrNameLst>
                                          <p:attrName>style.visibility</p:attrName>
                                        </p:attrNameLst>
                                      </p:cBhvr>
                                      <p:to>
                                        <p:strVal val="visible"/>
                                      </p:to>
                                    </p:set>
                                    <p:animEffect transition="in" filter="fade">
                                      <p:cBhvr>
                                        <p:cTn id="35" dur="1000"/>
                                        <p:tgtEl>
                                          <p:spTgt spid="6145"/>
                                        </p:tgtEl>
                                      </p:cBhvr>
                                    </p:animEffect>
                                    <p:anim calcmode="lin" valueType="num">
                                      <p:cBhvr>
                                        <p:cTn id="36" dur="1000" fill="hold"/>
                                        <p:tgtEl>
                                          <p:spTgt spid="6145"/>
                                        </p:tgtEl>
                                        <p:attrNameLst>
                                          <p:attrName>ppt_w</p:attrName>
                                        </p:attrNameLst>
                                      </p:cBhvr>
                                      <p:tavLst>
                                        <p:tav tm="0" fmla="#ppt_w*sin(2.5*pi*$)">
                                          <p:val>
                                            <p:fltVal val="0"/>
                                          </p:val>
                                        </p:tav>
                                        <p:tav tm="100000">
                                          <p:val>
                                            <p:fltVal val="1"/>
                                          </p:val>
                                        </p:tav>
                                      </p:tavLst>
                                    </p:anim>
                                    <p:anim calcmode="lin" valueType="num">
                                      <p:cBhvr>
                                        <p:cTn id="37" dur="1000" fill="hold"/>
                                        <p:tgtEl>
                                          <p:spTgt spid="6145"/>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nodeType="clickEffect">
                                  <p:stCondLst>
                                    <p:cond delay="0"/>
                                  </p:stCondLst>
                                  <p:childTnLst>
                                    <p:set>
                                      <p:cBhvr>
                                        <p:cTn id="41" dur="1" fill="hold">
                                          <p:stCondLst>
                                            <p:cond delay="0"/>
                                          </p:stCondLst>
                                        </p:cTn>
                                        <p:tgtEl>
                                          <p:spTgt spid="6147"/>
                                        </p:tgtEl>
                                        <p:attrNameLst>
                                          <p:attrName>style.visibility</p:attrName>
                                        </p:attrNameLst>
                                      </p:cBhvr>
                                      <p:to>
                                        <p:strVal val="visible"/>
                                      </p:to>
                                    </p:set>
                                    <p:animEffect transition="in" filter="fade">
                                      <p:cBhvr>
                                        <p:cTn id="42" dur="1000"/>
                                        <p:tgtEl>
                                          <p:spTgt spid="6147"/>
                                        </p:tgtEl>
                                      </p:cBhvr>
                                    </p:animEffect>
                                    <p:anim calcmode="lin" valueType="num">
                                      <p:cBhvr>
                                        <p:cTn id="43" dur="1000" fill="hold"/>
                                        <p:tgtEl>
                                          <p:spTgt spid="6147"/>
                                        </p:tgtEl>
                                        <p:attrNameLst>
                                          <p:attrName>ppt_w</p:attrName>
                                        </p:attrNameLst>
                                      </p:cBhvr>
                                      <p:tavLst>
                                        <p:tav tm="0" fmla="#ppt_w*sin(2.5*pi*$)">
                                          <p:val>
                                            <p:fltVal val="0"/>
                                          </p:val>
                                        </p:tav>
                                        <p:tav tm="100000">
                                          <p:val>
                                            <p:fltVal val="1"/>
                                          </p:val>
                                        </p:tav>
                                      </p:tavLst>
                                    </p:anim>
                                    <p:anim calcmode="lin" valueType="num">
                                      <p:cBhvr>
                                        <p:cTn id="44" dur="1000" fill="hold"/>
                                        <p:tgtEl>
                                          <p:spTgt spid="614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920B60-5A85-41A2-B5BB-BB6035B131C4}"/>
              </a:ext>
            </a:extLst>
          </p:cNvPr>
          <p:cNvSpPr>
            <a:spLocks noGrp="1"/>
          </p:cNvSpPr>
          <p:nvPr>
            <p:ph type="title"/>
          </p:nvPr>
        </p:nvSpPr>
        <p:spPr/>
        <p:txBody>
          <a:bodyPr/>
          <a:lstStyle/>
          <a:p>
            <a:r>
              <a:rPr lang="en-US" dirty="0"/>
              <a:t>Top Industrial and IoT Challenges for CISOs</a:t>
            </a:r>
          </a:p>
        </p:txBody>
      </p:sp>
      <p:sp>
        <p:nvSpPr>
          <p:cNvPr id="6" name="Content Placeholder 5">
            <a:extLst>
              <a:ext uri="{FF2B5EF4-FFF2-40B4-BE49-F238E27FC236}">
                <a16:creationId xmlns:a16="http://schemas.microsoft.com/office/drawing/2014/main" id="{7D9CD5E8-E46D-405F-A449-EB3508B021E2}"/>
              </a:ext>
            </a:extLst>
          </p:cNvPr>
          <p:cNvSpPr>
            <a:spLocks noGrp="1"/>
          </p:cNvSpPr>
          <p:nvPr>
            <p:ph sz="quarter" idx="10"/>
          </p:nvPr>
        </p:nvSpPr>
        <p:spPr>
          <a:xfrm>
            <a:off x="584200" y="1435101"/>
            <a:ext cx="11018838" cy="4692984"/>
          </a:xfrm>
        </p:spPr>
        <p:txBody>
          <a:bodyPr>
            <a:normAutofit fontScale="92500" lnSpcReduction="20000"/>
          </a:bodyPr>
          <a:lstStyle/>
          <a:p>
            <a:pPr>
              <a:lnSpc>
                <a:spcPct val="80000"/>
              </a:lnSpc>
              <a:spcBef>
                <a:spcPts val="200"/>
              </a:spcBef>
              <a:spcAft>
                <a:spcPts val="200"/>
              </a:spcAft>
              <a:buClr>
                <a:schemeClr val="dk1"/>
              </a:buClr>
              <a:buSzPts val="2400"/>
            </a:pPr>
            <a:r>
              <a:rPr lang="en-US" dirty="0"/>
              <a:t>IT &amp; OT are converging to support the business</a:t>
            </a:r>
          </a:p>
          <a:p>
            <a:pPr marL="800100" lvl="1" indent="-342900">
              <a:lnSpc>
                <a:spcPct val="80000"/>
              </a:lnSpc>
              <a:buClr>
                <a:schemeClr val="dk1"/>
              </a:buClr>
              <a:buSzPts val="2000"/>
            </a:pPr>
            <a:r>
              <a:rPr lang="en-US" dirty="0"/>
              <a:t>“Security by obscurity” &amp; “air-gap” concepts not relevant anymore</a:t>
            </a:r>
          </a:p>
          <a:p>
            <a:pPr marL="800100" lvl="1" indent="-342900">
              <a:lnSpc>
                <a:spcPct val="80000"/>
              </a:lnSpc>
              <a:buClr>
                <a:schemeClr val="dk1"/>
              </a:buClr>
              <a:buSzPts val="2000"/>
            </a:pPr>
            <a:r>
              <a:rPr lang="en-US" dirty="0"/>
              <a:t>Perimeter security insufficient to address modern threats </a:t>
            </a:r>
            <a:br>
              <a:rPr lang="en-US" dirty="0"/>
            </a:br>
            <a:r>
              <a:rPr lang="en-US" dirty="0"/>
              <a:t>(sophisticated malware, targeted attacks, malicious insiders)</a:t>
            </a:r>
          </a:p>
          <a:p>
            <a:pPr>
              <a:lnSpc>
                <a:spcPct val="80000"/>
              </a:lnSpc>
              <a:spcBef>
                <a:spcPts val="1000"/>
              </a:spcBef>
              <a:spcAft>
                <a:spcPts val="200"/>
              </a:spcAft>
              <a:buClr>
                <a:schemeClr val="dk1"/>
              </a:buClr>
              <a:buSzPts val="2400"/>
            </a:pPr>
            <a:r>
              <a:rPr lang="en-US" dirty="0"/>
              <a:t>IoT devices can not support agents and other security  controls</a:t>
            </a:r>
          </a:p>
          <a:p>
            <a:pPr>
              <a:lnSpc>
                <a:spcPct val="80000"/>
              </a:lnSpc>
              <a:spcBef>
                <a:spcPts val="1000"/>
              </a:spcBef>
              <a:spcAft>
                <a:spcPts val="200"/>
              </a:spcAft>
              <a:buClr>
                <a:schemeClr val="dk1"/>
              </a:buClr>
              <a:buSzPts val="2400"/>
            </a:pPr>
            <a:r>
              <a:rPr lang="en-US" dirty="0"/>
              <a:t>IoT devices are dramatically increasing the attack surface for enterprises</a:t>
            </a:r>
          </a:p>
          <a:p>
            <a:pPr>
              <a:lnSpc>
                <a:spcPct val="80000"/>
              </a:lnSpc>
              <a:spcBef>
                <a:spcPts val="1000"/>
              </a:spcBef>
              <a:spcAft>
                <a:spcPts val="200"/>
              </a:spcAft>
              <a:buClr>
                <a:schemeClr val="dk1"/>
              </a:buClr>
              <a:buSzPts val="2400"/>
            </a:pPr>
            <a:r>
              <a:rPr lang="en-US" dirty="0"/>
              <a:t>Lack of visibility by IT security team</a:t>
            </a:r>
          </a:p>
          <a:p>
            <a:pPr marL="800100" lvl="1" indent="-342900">
              <a:lnSpc>
                <a:spcPct val="80000"/>
              </a:lnSpc>
              <a:buClr>
                <a:schemeClr val="dk1"/>
              </a:buClr>
              <a:buSzPts val="2000"/>
            </a:pPr>
            <a:r>
              <a:rPr lang="en-US" dirty="0"/>
              <a:t>Plants typically don’t know which devices they have — or how they’re connected</a:t>
            </a:r>
          </a:p>
          <a:p>
            <a:pPr marL="800100" lvl="1" indent="-342900">
              <a:lnSpc>
                <a:spcPct val="80000"/>
              </a:lnSpc>
              <a:buClr>
                <a:schemeClr val="dk1"/>
              </a:buClr>
              <a:buSzPts val="2000"/>
            </a:pPr>
            <a:r>
              <a:rPr lang="en-US" dirty="0"/>
              <a:t>IoT devices are being deployed and connected to enterprise networks without and security controls</a:t>
            </a:r>
          </a:p>
          <a:p>
            <a:pPr>
              <a:lnSpc>
                <a:spcPct val="80000"/>
              </a:lnSpc>
              <a:spcBef>
                <a:spcPts val="1000"/>
              </a:spcBef>
              <a:spcAft>
                <a:spcPts val="200"/>
              </a:spcAft>
              <a:buClr>
                <a:schemeClr val="dk1"/>
              </a:buClr>
              <a:buSzPts val="2400"/>
            </a:pPr>
            <a:r>
              <a:rPr lang="en-US" dirty="0"/>
              <a:t>Industrial networks are complex, heterogeneous &amp; insecure by design</a:t>
            </a:r>
          </a:p>
          <a:p>
            <a:pPr marL="800100" lvl="1" indent="-342900">
              <a:lnSpc>
                <a:spcPct val="80000"/>
              </a:lnSpc>
              <a:buClr>
                <a:schemeClr val="dk1"/>
              </a:buClr>
              <a:buSzPts val="2000"/>
            </a:pPr>
            <a:r>
              <a:rPr lang="en-US" dirty="0"/>
              <a:t>Non-IT protocols &amp; non-standard devices (PLCs, DCUs, etc.)</a:t>
            </a:r>
          </a:p>
          <a:p>
            <a:pPr marL="800100" lvl="1" indent="-342900">
              <a:lnSpc>
                <a:spcPct val="80000"/>
              </a:lnSpc>
              <a:buClr>
                <a:schemeClr val="dk1"/>
              </a:buClr>
              <a:buSzPts val="2000"/>
            </a:pPr>
            <a:r>
              <a:rPr lang="en-US" dirty="0"/>
              <a:t>Legacy unpatched Windows systems</a:t>
            </a:r>
          </a:p>
          <a:p>
            <a:pPr marL="800100" lvl="1" indent="-342900">
              <a:lnSpc>
                <a:spcPct val="80000"/>
              </a:lnSpc>
              <a:buClr>
                <a:schemeClr val="dk1"/>
              </a:buClr>
              <a:buSzPts val="2000"/>
            </a:pPr>
            <a:r>
              <a:rPr lang="en-US" dirty="0"/>
              <a:t>Legacy insecure protocols (weak authentication, serial wrapped in IP, etc.)</a:t>
            </a:r>
          </a:p>
          <a:p>
            <a:pPr>
              <a:lnSpc>
                <a:spcPct val="80000"/>
              </a:lnSpc>
              <a:spcBef>
                <a:spcPts val="1000"/>
              </a:spcBef>
              <a:spcAft>
                <a:spcPts val="200"/>
              </a:spcAft>
              <a:buClr>
                <a:schemeClr val="dk1"/>
              </a:buClr>
              <a:buSzPts val="2400"/>
            </a:pPr>
            <a:r>
              <a:rPr lang="en-US" dirty="0"/>
              <a:t>Lack of qualified ICS security personnel</a:t>
            </a:r>
          </a:p>
          <a:p>
            <a:pPr marL="800100" lvl="1" indent="-342900">
              <a:lnSpc>
                <a:spcPct val="80000"/>
              </a:lnSpc>
              <a:buClr>
                <a:schemeClr val="dk1"/>
              </a:buClr>
              <a:buSzPts val="2000"/>
            </a:pPr>
            <a:r>
              <a:rPr lang="en-US" dirty="0"/>
              <a:t>Need to supplement in-house teams with external expertise</a:t>
            </a:r>
          </a:p>
          <a:p>
            <a:pPr marL="0" indent="0">
              <a:buNone/>
            </a:pPr>
            <a:endParaRPr lang="en-US" dirty="0"/>
          </a:p>
        </p:txBody>
      </p:sp>
      <p:sp>
        <p:nvSpPr>
          <p:cNvPr id="4" name="Slide Number Placeholder 3">
            <a:extLst>
              <a:ext uri="{FF2B5EF4-FFF2-40B4-BE49-F238E27FC236}">
                <a16:creationId xmlns:a16="http://schemas.microsoft.com/office/drawing/2014/main" id="{A45A6F02-439F-44DB-8AA8-F14799E4BF92}"/>
              </a:ext>
            </a:extLst>
          </p:cNvPr>
          <p:cNvSpPr>
            <a:spLocks noGrp="1"/>
          </p:cNvSpPr>
          <p:nvPr>
            <p:ph type="sldNum" sz="quarter" idx="4294967295"/>
          </p:nvPr>
        </p:nvSpPr>
        <p:spPr>
          <a:xfrm>
            <a:off x="11642725" y="6356350"/>
            <a:ext cx="549275" cy="365125"/>
          </a:xfrm>
          <a:prstGeom prst="rect">
            <a:avLst/>
          </a:prstGeom>
        </p:spPr>
        <p:txBody>
          <a:bodyPr/>
          <a:lstStyle/>
          <a:p>
            <a:fld id="{BAA77C74-7F25-4AE3-B3E1-4EE3C02A2FC3}" type="slidenum">
              <a:rPr lang="en-US" smtClean="0"/>
              <a:t>5</a:t>
            </a:fld>
            <a:endParaRPr lang="en-US" dirty="0"/>
          </a:p>
        </p:txBody>
      </p:sp>
      <p:pic>
        <p:nvPicPr>
          <p:cNvPr id="8" name="Picture 7">
            <a:extLst>
              <a:ext uri="{FF2B5EF4-FFF2-40B4-BE49-F238E27FC236}">
                <a16:creationId xmlns:a16="http://schemas.microsoft.com/office/drawing/2014/main" id="{EBE0D1DE-EA49-4D3E-9366-497707050FD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29008" y="95003"/>
            <a:ext cx="2656114" cy="2122076"/>
          </a:xfrm>
          <a:prstGeom prst="ellipse">
            <a:avLst/>
          </a:prstGeom>
          <a:ln>
            <a:noFill/>
          </a:ln>
          <a:effectLst>
            <a:softEdge rad="112500"/>
          </a:effectLst>
        </p:spPr>
      </p:pic>
    </p:spTree>
    <p:extLst>
      <p:ext uri="{BB962C8B-B14F-4D97-AF65-F5344CB8AC3E}">
        <p14:creationId xmlns:p14="http://schemas.microsoft.com/office/powerpoint/2010/main" val="25964637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6A30BFD7-81D9-4D5D-8EDD-5ECC670063B7}"/>
              </a:ext>
            </a:extLst>
          </p:cNvPr>
          <p:cNvCxnSpPr>
            <a:cxnSpLocks/>
          </p:cNvCxnSpPr>
          <p:nvPr/>
        </p:nvCxnSpPr>
        <p:spPr>
          <a:xfrm flipH="1">
            <a:off x="5609648" y="4818930"/>
            <a:ext cx="1116038" cy="0"/>
          </a:xfrm>
          <a:prstGeom prst="straightConnector1">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Title 4">
            <a:extLst>
              <a:ext uri="{FF2B5EF4-FFF2-40B4-BE49-F238E27FC236}">
                <a16:creationId xmlns:a16="http://schemas.microsoft.com/office/drawing/2014/main" id="{F8AAC71A-133E-4EC3-8AC0-DB30AB5D20B6}"/>
              </a:ext>
            </a:extLst>
          </p:cNvPr>
          <p:cNvSpPr>
            <a:spLocks noGrp="1"/>
          </p:cNvSpPr>
          <p:nvPr>
            <p:ph type="title"/>
          </p:nvPr>
        </p:nvSpPr>
        <p:spPr/>
        <p:txBody>
          <a:bodyPr/>
          <a:lstStyle/>
          <a:p>
            <a:r>
              <a:rPr lang="en-US" dirty="0"/>
              <a:t>Defender for IoT Within Microsoft’s Security Portfolio</a:t>
            </a:r>
          </a:p>
        </p:txBody>
      </p:sp>
      <p:sp>
        <p:nvSpPr>
          <p:cNvPr id="142" name="Text Placeholder 5">
            <a:extLst>
              <a:ext uri="{FF2B5EF4-FFF2-40B4-BE49-F238E27FC236}">
                <a16:creationId xmlns:a16="http://schemas.microsoft.com/office/drawing/2014/main" id="{3B2C3439-6C73-4A8C-B11D-D18BC166D001}"/>
              </a:ext>
            </a:extLst>
          </p:cNvPr>
          <p:cNvSpPr>
            <a:spLocks noGrp="1"/>
          </p:cNvSpPr>
          <p:nvPr>
            <p:ph type="body" sz="quarter" idx="10"/>
          </p:nvPr>
        </p:nvSpPr>
        <p:spPr/>
        <p:txBody>
          <a:bodyPr/>
          <a:lstStyle/>
          <a:p>
            <a:r>
              <a:rPr lang="en-US"/>
              <a:t>Deliver end-to-end security across your organization</a:t>
            </a:r>
          </a:p>
        </p:txBody>
      </p:sp>
      <p:cxnSp>
        <p:nvCxnSpPr>
          <p:cNvPr id="99" name="Straight Connector 98">
            <a:extLst>
              <a:ext uri="{FF2B5EF4-FFF2-40B4-BE49-F238E27FC236}">
                <a16:creationId xmlns:a16="http://schemas.microsoft.com/office/drawing/2014/main" id="{6AEB6AC2-D5CE-4B02-A86C-3E3023472BA8}"/>
              </a:ext>
            </a:extLst>
          </p:cNvPr>
          <p:cNvCxnSpPr>
            <a:cxnSpLocks/>
          </p:cNvCxnSpPr>
          <p:nvPr/>
        </p:nvCxnSpPr>
        <p:spPr>
          <a:xfrm>
            <a:off x="2894983" y="2316425"/>
            <a:ext cx="527854" cy="0"/>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791B223B-B439-458A-A9C3-5CA8493A56AA}"/>
              </a:ext>
            </a:extLst>
          </p:cNvPr>
          <p:cNvSpPr/>
          <p:nvPr/>
        </p:nvSpPr>
        <p:spPr bwMode="auto">
          <a:xfrm>
            <a:off x="3422836" y="1825846"/>
            <a:ext cx="5377645" cy="1033937"/>
          </a:xfrm>
          <a:prstGeom prst="rect">
            <a:avLst/>
          </a:prstGeom>
          <a:solidFill>
            <a:schemeClr val="bg1"/>
          </a:solidFill>
          <a:ln w="38100">
            <a:solidFill>
              <a:schemeClr val="accent1"/>
            </a:solid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87880" rIns="87880" bIns="87880" numCol="1" spcCol="0" rtlCol="0" fromWordArt="0" anchor="ctr" anchorCtr="0" forceAA="0" compatLnSpc="1">
            <a:prstTxWarp prst="textNoShape">
              <a:avLst/>
            </a:prstTxWarp>
            <a:no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endParaRPr kumimoji="0" lang="it-IT" sz="1922" b="1" i="0" u="none" strike="noStrike" kern="0" cap="none" spc="0" normalizeH="0" baseline="0" noProof="0">
              <a:ln>
                <a:noFill/>
              </a:ln>
              <a:gradFill>
                <a:gsLst>
                  <a:gs pos="0">
                    <a:srgbClr val="0078D4"/>
                  </a:gs>
                  <a:gs pos="100000">
                    <a:srgbClr val="0078D4"/>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04" name="Group 161">
            <a:extLst>
              <a:ext uri="{FF2B5EF4-FFF2-40B4-BE49-F238E27FC236}">
                <a16:creationId xmlns:a16="http://schemas.microsoft.com/office/drawing/2014/main" id="{34661108-62D5-49BC-BD72-7950599DCE42}"/>
              </a:ext>
            </a:extLst>
          </p:cNvPr>
          <p:cNvGrpSpPr>
            <a:grpSpLocks noChangeAspect="1"/>
          </p:cNvGrpSpPr>
          <p:nvPr/>
        </p:nvGrpSpPr>
        <p:grpSpPr bwMode="auto">
          <a:xfrm>
            <a:off x="2327253" y="2125035"/>
            <a:ext cx="457233" cy="271475"/>
            <a:chOff x="5010" y="2147"/>
            <a:chExt cx="260" cy="159"/>
          </a:xfrm>
          <a:solidFill>
            <a:schemeClr val="accent2"/>
          </a:solidFill>
        </p:grpSpPr>
        <p:sp>
          <p:nvSpPr>
            <p:cNvPr id="107" name="Freeform 162">
              <a:extLst>
                <a:ext uri="{FF2B5EF4-FFF2-40B4-BE49-F238E27FC236}">
                  <a16:creationId xmlns:a16="http://schemas.microsoft.com/office/drawing/2014/main" id="{D600E7FE-D4D1-4EE6-A12D-696DFB0B247A}"/>
                </a:ext>
              </a:extLst>
            </p:cNvPr>
            <p:cNvSpPr>
              <a:spLocks/>
            </p:cNvSpPr>
            <p:nvPr/>
          </p:nvSpPr>
          <p:spPr bwMode="auto">
            <a:xfrm>
              <a:off x="5010" y="2147"/>
              <a:ext cx="204" cy="147"/>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108" name="Freeform 163">
              <a:extLst>
                <a:ext uri="{FF2B5EF4-FFF2-40B4-BE49-F238E27FC236}">
                  <a16:creationId xmlns:a16="http://schemas.microsoft.com/office/drawing/2014/main" id="{7DE866F3-F8A1-44B9-AB69-6E2AE8809C73}"/>
                </a:ext>
              </a:extLst>
            </p:cNvPr>
            <p:cNvSpPr>
              <a:spLocks/>
            </p:cNvSpPr>
            <p:nvPr/>
          </p:nvSpPr>
          <p:spPr bwMode="auto">
            <a:xfrm>
              <a:off x="5076" y="2199"/>
              <a:ext cx="194" cy="107"/>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9" name="TextBox 108">
            <a:extLst>
              <a:ext uri="{FF2B5EF4-FFF2-40B4-BE49-F238E27FC236}">
                <a16:creationId xmlns:a16="http://schemas.microsoft.com/office/drawing/2014/main" id="{004ACD92-D301-40F7-8AAB-423EE58EFB5E}"/>
              </a:ext>
            </a:extLst>
          </p:cNvPr>
          <p:cNvSpPr txBox="1"/>
          <p:nvPr/>
        </p:nvSpPr>
        <p:spPr>
          <a:xfrm>
            <a:off x="2053783" y="2391923"/>
            <a:ext cx="1004172" cy="433236"/>
          </a:xfrm>
          <a:prstGeom prst="rect">
            <a:avLst/>
          </a:prstGeom>
          <a:noFill/>
        </p:spPr>
        <p:txBody>
          <a:bodyPr wrap="none" lIns="175761" tIns="140609" rIns="175761" bIns="140609" rtlCol="0">
            <a:spAutoFit/>
          </a:bodyPr>
          <a:lstStyle/>
          <a:p>
            <a:pPr marL="0" marR="0" lvl="0" indent="0" algn="ctr" defTabSz="878696" rtl="0" eaLnBrk="1" fontAlgn="auto" latinLnBrk="0" hangingPunct="1">
              <a:lnSpc>
                <a:spcPct val="90000"/>
              </a:lnSpc>
              <a:spcBef>
                <a:spcPts val="0"/>
              </a:spcBef>
              <a:spcAft>
                <a:spcPts val="565"/>
              </a:spcAft>
              <a:buClrTx/>
              <a:buSzTx/>
              <a:buFontTx/>
              <a:buNone/>
              <a:tabLst/>
              <a:defRPr/>
            </a:pPr>
            <a:r>
              <a:rPr kumimoji="0" lang="en-US" sz="1078"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Multi-cloud</a:t>
            </a:r>
          </a:p>
        </p:txBody>
      </p:sp>
      <p:grpSp>
        <p:nvGrpSpPr>
          <p:cNvPr id="110" name="Group 109">
            <a:extLst>
              <a:ext uri="{FF2B5EF4-FFF2-40B4-BE49-F238E27FC236}">
                <a16:creationId xmlns:a16="http://schemas.microsoft.com/office/drawing/2014/main" id="{757D65AB-0B63-4A6D-B768-4EAB1EEF17F2}"/>
              </a:ext>
            </a:extLst>
          </p:cNvPr>
          <p:cNvGrpSpPr/>
          <p:nvPr/>
        </p:nvGrpSpPr>
        <p:grpSpPr>
          <a:xfrm>
            <a:off x="9523321" y="2103338"/>
            <a:ext cx="334109" cy="314834"/>
            <a:chOff x="790277" y="4729555"/>
            <a:chExt cx="541458" cy="525527"/>
          </a:xfrm>
        </p:grpSpPr>
        <p:sp>
          <p:nvSpPr>
            <p:cNvPr id="111" name="Freeform 1099">
              <a:extLst>
                <a:ext uri="{FF2B5EF4-FFF2-40B4-BE49-F238E27FC236}">
                  <a16:creationId xmlns:a16="http://schemas.microsoft.com/office/drawing/2014/main" id="{42DE69F4-63DD-4F9D-B2E4-D4E76E475523}"/>
                </a:ext>
              </a:extLst>
            </p:cNvPr>
            <p:cNvSpPr>
              <a:spLocks noEditPoints="1"/>
            </p:cNvSpPr>
            <p:nvPr/>
          </p:nvSpPr>
          <p:spPr bwMode="auto">
            <a:xfrm>
              <a:off x="790277" y="4734861"/>
              <a:ext cx="525531" cy="514914"/>
            </a:xfrm>
            <a:custGeom>
              <a:avLst/>
              <a:gdLst>
                <a:gd name="T0" fmla="*/ 121 w 125"/>
                <a:gd name="T1" fmla="*/ 67 h 122"/>
                <a:gd name="T2" fmla="*/ 117 w 125"/>
                <a:gd name="T3" fmla="*/ 63 h 122"/>
                <a:gd name="T4" fmla="*/ 110 w 125"/>
                <a:gd name="T5" fmla="*/ 66 h 122"/>
                <a:gd name="T6" fmla="*/ 103 w 125"/>
                <a:gd name="T7" fmla="*/ 63 h 122"/>
                <a:gd name="T8" fmla="*/ 71 w 125"/>
                <a:gd name="T9" fmla="*/ 31 h 122"/>
                <a:gd name="T10" fmla="*/ 68 w 125"/>
                <a:gd name="T11" fmla="*/ 30 h 122"/>
                <a:gd name="T12" fmla="*/ 61 w 125"/>
                <a:gd name="T13" fmla="*/ 37 h 122"/>
                <a:gd name="T14" fmla="*/ 42 w 125"/>
                <a:gd name="T15" fmla="*/ 56 h 122"/>
                <a:gd name="T16" fmla="*/ 29 w 125"/>
                <a:gd name="T17" fmla="*/ 49 h 122"/>
                <a:gd name="T18" fmla="*/ 27 w 125"/>
                <a:gd name="T19" fmla="*/ 41 h 122"/>
                <a:gd name="T20" fmla="*/ 29 w 125"/>
                <a:gd name="T21" fmla="*/ 34 h 122"/>
                <a:gd name="T22" fmla="*/ 37 w 125"/>
                <a:gd name="T23" fmla="*/ 11 h 122"/>
                <a:gd name="T24" fmla="*/ 39 w 125"/>
                <a:gd name="T25" fmla="*/ 9 h 122"/>
                <a:gd name="T26" fmla="*/ 48 w 125"/>
                <a:gd name="T27" fmla="*/ 5 h 122"/>
                <a:gd name="T28" fmla="*/ 44 w 125"/>
                <a:gd name="T29" fmla="*/ 2 h 122"/>
                <a:gd name="T30" fmla="*/ 38 w 125"/>
                <a:gd name="T31" fmla="*/ 2 h 122"/>
                <a:gd name="T32" fmla="*/ 1 w 125"/>
                <a:gd name="T33" fmla="*/ 39 h 122"/>
                <a:gd name="T34" fmla="*/ 1 w 125"/>
                <a:gd name="T35" fmla="*/ 45 h 122"/>
                <a:gd name="T36" fmla="*/ 10 w 125"/>
                <a:gd name="T37" fmla="*/ 54 h 122"/>
                <a:gd name="T38" fmla="*/ 31 w 125"/>
                <a:gd name="T39" fmla="*/ 55 h 122"/>
                <a:gd name="T40" fmla="*/ 35 w 125"/>
                <a:gd name="T41" fmla="*/ 64 h 122"/>
                <a:gd name="T42" fmla="*/ 44 w 125"/>
                <a:gd name="T43" fmla="*/ 68 h 122"/>
                <a:gd name="T44" fmla="*/ 48 w 125"/>
                <a:gd name="T45" fmla="*/ 77 h 122"/>
                <a:gd name="T46" fmla="*/ 57 w 125"/>
                <a:gd name="T47" fmla="*/ 81 h 122"/>
                <a:gd name="T48" fmla="*/ 61 w 125"/>
                <a:gd name="T49" fmla="*/ 90 h 122"/>
                <a:gd name="T50" fmla="*/ 74 w 125"/>
                <a:gd name="T51" fmla="*/ 102 h 122"/>
                <a:gd name="T52" fmla="*/ 68 w 125"/>
                <a:gd name="T53" fmla="*/ 117 h 122"/>
                <a:gd name="T54" fmla="*/ 64 w 125"/>
                <a:gd name="T55" fmla="*/ 122 h 122"/>
                <a:gd name="T56" fmla="*/ 67 w 125"/>
                <a:gd name="T57" fmla="*/ 122 h 122"/>
                <a:gd name="T58" fmla="*/ 77 w 125"/>
                <a:gd name="T59" fmla="*/ 112 h 122"/>
                <a:gd name="T60" fmla="*/ 77 w 125"/>
                <a:gd name="T61" fmla="*/ 109 h 122"/>
                <a:gd name="T62" fmla="*/ 89 w 125"/>
                <a:gd name="T63" fmla="*/ 114 h 122"/>
                <a:gd name="T64" fmla="*/ 95 w 125"/>
                <a:gd name="T65" fmla="*/ 107 h 122"/>
                <a:gd name="T66" fmla="*/ 93 w 125"/>
                <a:gd name="T67" fmla="*/ 97 h 122"/>
                <a:gd name="T68" fmla="*/ 103 w 125"/>
                <a:gd name="T69" fmla="*/ 100 h 122"/>
                <a:gd name="T70" fmla="*/ 110 w 125"/>
                <a:gd name="T71" fmla="*/ 92 h 122"/>
                <a:gd name="T72" fmla="*/ 107 w 125"/>
                <a:gd name="T73" fmla="*/ 82 h 122"/>
                <a:gd name="T74" fmla="*/ 115 w 125"/>
                <a:gd name="T75" fmla="*/ 85 h 122"/>
                <a:gd name="T76" fmla="*/ 124 w 125"/>
                <a:gd name="T77" fmla="*/ 77 h 122"/>
                <a:gd name="T78" fmla="*/ 121 w 125"/>
                <a:gd name="T79" fmla="*/ 68 h 122"/>
                <a:gd name="T80" fmla="*/ 121 w 125"/>
                <a:gd name="T81" fmla="*/ 67 h 122"/>
                <a:gd name="T82" fmla="*/ 107 w 125"/>
                <a:gd name="T83" fmla="*/ 82 h 122"/>
                <a:gd name="T84" fmla="*/ 107 w 125"/>
                <a:gd name="T85" fmla="*/ 82 h 122"/>
                <a:gd name="T86" fmla="*/ 107 w 125"/>
                <a:gd name="T87" fmla="*/ 82 h 122"/>
                <a:gd name="T88" fmla="*/ 107 w 125"/>
                <a:gd name="T89"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22">
                  <a:moveTo>
                    <a:pt x="121" y="67"/>
                  </a:moveTo>
                  <a:cubicBezTo>
                    <a:pt x="117" y="63"/>
                    <a:pt x="117" y="63"/>
                    <a:pt x="117" y="63"/>
                  </a:cubicBezTo>
                  <a:cubicBezTo>
                    <a:pt x="115" y="65"/>
                    <a:pt x="112" y="66"/>
                    <a:pt x="110" y="66"/>
                  </a:cubicBezTo>
                  <a:cubicBezTo>
                    <a:pt x="107" y="66"/>
                    <a:pt x="105" y="65"/>
                    <a:pt x="103" y="63"/>
                  </a:cubicBezTo>
                  <a:cubicBezTo>
                    <a:pt x="71" y="31"/>
                    <a:pt x="71" y="31"/>
                    <a:pt x="71" y="31"/>
                  </a:cubicBezTo>
                  <a:cubicBezTo>
                    <a:pt x="70" y="30"/>
                    <a:pt x="69" y="30"/>
                    <a:pt x="68" y="30"/>
                  </a:cubicBezTo>
                  <a:cubicBezTo>
                    <a:pt x="64" y="30"/>
                    <a:pt x="61" y="33"/>
                    <a:pt x="61" y="37"/>
                  </a:cubicBezTo>
                  <a:cubicBezTo>
                    <a:pt x="61" y="48"/>
                    <a:pt x="53" y="56"/>
                    <a:pt x="42" y="56"/>
                  </a:cubicBezTo>
                  <a:cubicBezTo>
                    <a:pt x="37" y="56"/>
                    <a:pt x="32" y="54"/>
                    <a:pt x="29" y="49"/>
                  </a:cubicBezTo>
                  <a:cubicBezTo>
                    <a:pt x="28" y="47"/>
                    <a:pt x="27" y="44"/>
                    <a:pt x="27" y="41"/>
                  </a:cubicBezTo>
                  <a:cubicBezTo>
                    <a:pt x="27" y="38"/>
                    <a:pt x="28" y="36"/>
                    <a:pt x="29" y="34"/>
                  </a:cubicBezTo>
                  <a:cubicBezTo>
                    <a:pt x="37" y="11"/>
                    <a:pt x="37" y="11"/>
                    <a:pt x="37" y="11"/>
                  </a:cubicBezTo>
                  <a:cubicBezTo>
                    <a:pt x="37" y="10"/>
                    <a:pt x="38" y="9"/>
                    <a:pt x="39" y="9"/>
                  </a:cubicBezTo>
                  <a:cubicBezTo>
                    <a:pt x="48" y="5"/>
                    <a:pt x="48" y="5"/>
                    <a:pt x="48" y="5"/>
                  </a:cubicBezTo>
                  <a:cubicBezTo>
                    <a:pt x="44" y="2"/>
                    <a:pt x="44" y="2"/>
                    <a:pt x="44" y="2"/>
                  </a:cubicBezTo>
                  <a:cubicBezTo>
                    <a:pt x="43" y="0"/>
                    <a:pt x="40" y="0"/>
                    <a:pt x="38" y="2"/>
                  </a:cubicBezTo>
                  <a:cubicBezTo>
                    <a:pt x="1" y="39"/>
                    <a:pt x="1" y="39"/>
                    <a:pt x="1" y="39"/>
                  </a:cubicBezTo>
                  <a:cubicBezTo>
                    <a:pt x="0" y="41"/>
                    <a:pt x="0" y="43"/>
                    <a:pt x="1" y="45"/>
                  </a:cubicBezTo>
                  <a:cubicBezTo>
                    <a:pt x="10" y="54"/>
                    <a:pt x="10" y="54"/>
                    <a:pt x="10" y="54"/>
                  </a:cubicBezTo>
                  <a:cubicBezTo>
                    <a:pt x="16" y="50"/>
                    <a:pt x="25" y="50"/>
                    <a:pt x="31" y="55"/>
                  </a:cubicBezTo>
                  <a:cubicBezTo>
                    <a:pt x="33" y="58"/>
                    <a:pt x="35" y="61"/>
                    <a:pt x="35" y="64"/>
                  </a:cubicBezTo>
                  <a:cubicBezTo>
                    <a:pt x="38" y="65"/>
                    <a:pt x="41" y="66"/>
                    <a:pt x="44" y="68"/>
                  </a:cubicBezTo>
                  <a:cubicBezTo>
                    <a:pt x="46" y="71"/>
                    <a:pt x="48" y="74"/>
                    <a:pt x="48" y="77"/>
                  </a:cubicBezTo>
                  <a:cubicBezTo>
                    <a:pt x="51" y="78"/>
                    <a:pt x="54" y="79"/>
                    <a:pt x="57" y="81"/>
                  </a:cubicBezTo>
                  <a:cubicBezTo>
                    <a:pt x="59" y="84"/>
                    <a:pt x="61" y="87"/>
                    <a:pt x="61" y="90"/>
                  </a:cubicBezTo>
                  <a:cubicBezTo>
                    <a:pt x="67" y="91"/>
                    <a:pt x="72" y="95"/>
                    <a:pt x="74" y="102"/>
                  </a:cubicBezTo>
                  <a:cubicBezTo>
                    <a:pt x="75" y="107"/>
                    <a:pt x="73" y="112"/>
                    <a:pt x="68" y="117"/>
                  </a:cubicBezTo>
                  <a:cubicBezTo>
                    <a:pt x="64" y="122"/>
                    <a:pt x="64" y="122"/>
                    <a:pt x="64" y="122"/>
                  </a:cubicBezTo>
                  <a:cubicBezTo>
                    <a:pt x="65" y="122"/>
                    <a:pt x="66" y="122"/>
                    <a:pt x="67" y="122"/>
                  </a:cubicBezTo>
                  <a:cubicBezTo>
                    <a:pt x="73" y="122"/>
                    <a:pt x="77" y="117"/>
                    <a:pt x="77" y="112"/>
                  </a:cubicBezTo>
                  <a:cubicBezTo>
                    <a:pt x="77" y="111"/>
                    <a:pt x="77" y="110"/>
                    <a:pt x="77" y="109"/>
                  </a:cubicBezTo>
                  <a:cubicBezTo>
                    <a:pt x="79" y="113"/>
                    <a:pt x="83" y="115"/>
                    <a:pt x="89" y="114"/>
                  </a:cubicBezTo>
                  <a:cubicBezTo>
                    <a:pt x="92" y="113"/>
                    <a:pt x="94" y="110"/>
                    <a:pt x="95" y="107"/>
                  </a:cubicBezTo>
                  <a:cubicBezTo>
                    <a:pt x="96" y="103"/>
                    <a:pt x="95" y="99"/>
                    <a:pt x="93" y="97"/>
                  </a:cubicBezTo>
                  <a:cubicBezTo>
                    <a:pt x="95" y="99"/>
                    <a:pt x="99" y="100"/>
                    <a:pt x="103" y="100"/>
                  </a:cubicBezTo>
                  <a:cubicBezTo>
                    <a:pt x="106" y="99"/>
                    <a:pt x="109" y="96"/>
                    <a:pt x="110" y="92"/>
                  </a:cubicBezTo>
                  <a:cubicBezTo>
                    <a:pt x="111" y="88"/>
                    <a:pt x="110" y="85"/>
                    <a:pt x="107" y="82"/>
                  </a:cubicBezTo>
                  <a:cubicBezTo>
                    <a:pt x="109" y="84"/>
                    <a:pt x="112" y="85"/>
                    <a:pt x="115" y="85"/>
                  </a:cubicBezTo>
                  <a:cubicBezTo>
                    <a:pt x="120" y="85"/>
                    <a:pt x="123" y="81"/>
                    <a:pt x="124" y="77"/>
                  </a:cubicBezTo>
                  <a:cubicBezTo>
                    <a:pt x="125" y="73"/>
                    <a:pt x="124" y="70"/>
                    <a:pt x="121" y="68"/>
                  </a:cubicBezTo>
                  <a:cubicBezTo>
                    <a:pt x="121" y="68"/>
                    <a:pt x="121" y="67"/>
                    <a:pt x="121" y="67"/>
                  </a:cubicBezTo>
                  <a:close/>
                  <a:moveTo>
                    <a:pt x="107" y="82"/>
                  </a:moveTo>
                  <a:cubicBezTo>
                    <a:pt x="107" y="82"/>
                    <a:pt x="107" y="82"/>
                    <a:pt x="107" y="82"/>
                  </a:cubicBezTo>
                  <a:cubicBezTo>
                    <a:pt x="107" y="82"/>
                    <a:pt x="107" y="82"/>
                    <a:pt x="107" y="82"/>
                  </a:cubicBezTo>
                  <a:cubicBezTo>
                    <a:pt x="107" y="82"/>
                    <a:pt x="107" y="82"/>
                    <a:pt x="107" y="8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112" name="Freeform 1100">
              <a:extLst>
                <a:ext uri="{FF2B5EF4-FFF2-40B4-BE49-F238E27FC236}">
                  <a16:creationId xmlns:a16="http://schemas.microsoft.com/office/drawing/2014/main" id="{8A0B0AAB-39A6-47E5-869F-B967AE23507E}"/>
                </a:ext>
              </a:extLst>
            </p:cNvPr>
            <p:cNvSpPr>
              <a:spLocks/>
            </p:cNvSpPr>
            <p:nvPr/>
          </p:nvSpPr>
          <p:spPr bwMode="auto">
            <a:xfrm>
              <a:off x="965455" y="5138298"/>
              <a:ext cx="122094" cy="116784"/>
            </a:xfrm>
            <a:custGeom>
              <a:avLst/>
              <a:gdLst>
                <a:gd name="T0" fmla="*/ 24 w 28"/>
                <a:gd name="T1" fmla="*/ 17 h 28"/>
                <a:gd name="T2" fmla="*/ 17 w 28"/>
                <a:gd name="T3" fmla="*/ 24 h 28"/>
                <a:gd name="T4" fmla="*/ 4 w 28"/>
                <a:gd name="T5" fmla="*/ 24 h 28"/>
                <a:gd name="T6" fmla="*/ 4 w 28"/>
                <a:gd name="T7" fmla="*/ 24 h 28"/>
                <a:gd name="T8" fmla="*/ 4 w 28"/>
                <a:gd name="T9" fmla="*/ 11 h 28"/>
                <a:gd name="T10" fmla="*/ 11 w 28"/>
                <a:gd name="T11" fmla="*/ 3 h 28"/>
                <a:gd name="T12" fmla="*/ 24 w 28"/>
                <a:gd name="T13" fmla="*/ 3 h 28"/>
                <a:gd name="T14" fmla="*/ 24 w 28"/>
                <a:gd name="T15" fmla="*/ 3 h 28"/>
                <a:gd name="T16" fmla="*/ 24 w 28"/>
                <a:gd name="T17"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24" y="17"/>
                  </a:moveTo>
                  <a:cubicBezTo>
                    <a:pt x="17" y="24"/>
                    <a:pt x="17" y="24"/>
                    <a:pt x="17" y="24"/>
                  </a:cubicBezTo>
                  <a:cubicBezTo>
                    <a:pt x="13" y="28"/>
                    <a:pt x="7" y="28"/>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113" name="Freeform 1101">
              <a:extLst>
                <a:ext uri="{FF2B5EF4-FFF2-40B4-BE49-F238E27FC236}">
                  <a16:creationId xmlns:a16="http://schemas.microsoft.com/office/drawing/2014/main" id="{99DA7DC2-84A2-459B-890F-BB6B995B524E}"/>
                </a:ext>
              </a:extLst>
            </p:cNvPr>
            <p:cNvSpPr>
              <a:spLocks/>
            </p:cNvSpPr>
            <p:nvPr/>
          </p:nvSpPr>
          <p:spPr bwMode="auto">
            <a:xfrm>
              <a:off x="912371" y="5085214"/>
              <a:ext cx="11678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114" name="Freeform 1102">
              <a:extLst>
                <a:ext uri="{FF2B5EF4-FFF2-40B4-BE49-F238E27FC236}">
                  <a16:creationId xmlns:a16="http://schemas.microsoft.com/office/drawing/2014/main" id="{FC27F3B3-F231-4587-A36F-5E56B225C997}"/>
                </a:ext>
              </a:extLst>
            </p:cNvPr>
            <p:cNvSpPr>
              <a:spLocks/>
            </p:cNvSpPr>
            <p:nvPr/>
          </p:nvSpPr>
          <p:spPr bwMode="auto">
            <a:xfrm>
              <a:off x="859288" y="5026824"/>
              <a:ext cx="116784" cy="116784"/>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1103">
              <a:extLst>
                <a:ext uri="{FF2B5EF4-FFF2-40B4-BE49-F238E27FC236}">
                  <a16:creationId xmlns:a16="http://schemas.microsoft.com/office/drawing/2014/main" id="{8F4BC1D4-F845-4AEB-9695-E223C2AD35D3}"/>
                </a:ext>
              </a:extLst>
            </p:cNvPr>
            <p:cNvSpPr>
              <a:spLocks/>
            </p:cNvSpPr>
            <p:nvPr/>
          </p:nvSpPr>
          <p:spPr bwMode="auto">
            <a:xfrm>
              <a:off x="800894" y="4973740"/>
              <a:ext cx="12209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1104">
              <a:extLst>
                <a:ext uri="{FF2B5EF4-FFF2-40B4-BE49-F238E27FC236}">
                  <a16:creationId xmlns:a16="http://schemas.microsoft.com/office/drawing/2014/main" id="{1C02364D-E0CD-45E8-8F70-DA940DDD4CF1}"/>
                </a:ext>
              </a:extLst>
            </p:cNvPr>
            <p:cNvSpPr>
              <a:spLocks/>
            </p:cNvSpPr>
            <p:nvPr/>
          </p:nvSpPr>
          <p:spPr bwMode="auto">
            <a:xfrm>
              <a:off x="933605" y="4729555"/>
              <a:ext cx="398130" cy="260112"/>
            </a:xfrm>
            <a:custGeom>
              <a:avLst/>
              <a:gdLst>
                <a:gd name="T0" fmla="*/ 49 w 94"/>
                <a:gd name="T1" fmla="*/ 0 h 62"/>
                <a:gd name="T2" fmla="*/ 10 w 94"/>
                <a:gd name="T3" fmla="*/ 15 h 62"/>
                <a:gd name="T4" fmla="*/ 8 w 94"/>
                <a:gd name="T5" fmla="*/ 18 h 62"/>
                <a:gd name="T6" fmla="*/ 1 w 94"/>
                <a:gd name="T7" fmla="*/ 38 h 62"/>
                <a:gd name="T8" fmla="*/ 0 w 94"/>
                <a:gd name="T9" fmla="*/ 43 h 62"/>
                <a:gd name="T10" fmla="*/ 2 w 94"/>
                <a:gd name="T11" fmla="*/ 49 h 62"/>
                <a:gd name="T12" fmla="*/ 9 w 94"/>
                <a:gd name="T13" fmla="*/ 52 h 62"/>
                <a:gd name="T14" fmla="*/ 22 w 94"/>
                <a:gd name="T15" fmla="*/ 39 h 62"/>
                <a:gd name="T16" fmla="*/ 35 w 94"/>
                <a:gd name="T17" fmla="*/ 25 h 62"/>
                <a:gd name="T18" fmla="*/ 41 w 94"/>
                <a:gd name="T19" fmla="*/ 28 h 62"/>
                <a:gd name="T20" fmla="*/ 73 w 94"/>
                <a:gd name="T21" fmla="*/ 60 h 62"/>
                <a:gd name="T22" fmla="*/ 79 w 94"/>
                <a:gd name="T23" fmla="*/ 60 h 62"/>
                <a:gd name="T24" fmla="*/ 93 w 94"/>
                <a:gd name="T25" fmla="*/ 46 h 62"/>
                <a:gd name="T26" fmla="*/ 93 w 94"/>
                <a:gd name="T27" fmla="*/ 40 h 62"/>
                <a:gd name="T28" fmla="*/ 53 w 94"/>
                <a:gd name="T29" fmla="*/ 1 h 62"/>
                <a:gd name="T30" fmla="*/ 49 w 94"/>
                <a:gd name="T3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2">
                  <a:moveTo>
                    <a:pt x="49" y="0"/>
                  </a:moveTo>
                  <a:cubicBezTo>
                    <a:pt x="10" y="15"/>
                    <a:pt x="10" y="15"/>
                    <a:pt x="10" y="15"/>
                  </a:cubicBezTo>
                  <a:cubicBezTo>
                    <a:pt x="9" y="16"/>
                    <a:pt x="8" y="17"/>
                    <a:pt x="8" y="18"/>
                  </a:cubicBezTo>
                  <a:cubicBezTo>
                    <a:pt x="1" y="38"/>
                    <a:pt x="1" y="38"/>
                    <a:pt x="1" y="38"/>
                  </a:cubicBezTo>
                  <a:cubicBezTo>
                    <a:pt x="0" y="39"/>
                    <a:pt x="0" y="41"/>
                    <a:pt x="0" y="43"/>
                  </a:cubicBezTo>
                  <a:cubicBezTo>
                    <a:pt x="0" y="45"/>
                    <a:pt x="1" y="48"/>
                    <a:pt x="2" y="49"/>
                  </a:cubicBezTo>
                  <a:cubicBezTo>
                    <a:pt x="4" y="51"/>
                    <a:pt x="6" y="52"/>
                    <a:pt x="9" y="52"/>
                  </a:cubicBezTo>
                  <a:cubicBezTo>
                    <a:pt x="16" y="52"/>
                    <a:pt x="22" y="46"/>
                    <a:pt x="22" y="39"/>
                  </a:cubicBezTo>
                  <a:cubicBezTo>
                    <a:pt x="22" y="31"/>
                    <a:pt x="28" y="25"/>
                    <a:pt x="35" y="25"/>
                  </a:cubicBezTo>
                  <a:cubicBezTo>
                    <a:pt x="37" y="25"/>
                    <a:pt x="40" y="26"/>
                    <a:pt x="41" y="28"/>
                  </a:cubicBezTo>
                  <a:cubicBezTo>
                    <a:pt x="73" y="60"/>
                    <a:pt x="73" y="60"/>
                    <a:pt x="73" y="60"/>
                  </a:cubicBezTo>
                  <a:cubicBezTo>
                    <a:pt x="75" y="62"/>
                    <a:pt x="78" y="62"/>
                    <a:pt x="79" y="60"/>
                  </a:cubicBezTo>
                  <a:cubicBezTo>
                    <a:pt x="83" y="56"/>
                    <a:pt x="89" y="50"/>
                    <a:pt x="93" y="46"/>
                  </a:cubicBezTo>
                  <a:cubicBezTo>
                    <a:pt x="94" y="45"/>
                    <a:pt x="94" y="42"/>
                    <a:pt x="93" y="40"/>
                  </a:cubicBezTo>
                  <a:cubicBezTo>
                    <a:pt x="53" y="1"/>
                    <a:pt x="53" y="1"/>
                    <a:pt x="53" y="1"/>
                  </a:cubicBezTo>
                  <a:cubicBezTo>
                    <a:pt x="52" y="0"/>
                    <a:pt x="51" y="0"/>
                    <a:pt x="4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17" name="TextBox 116">
            <a:extLst>
              <a:ext uri="{FF2B5EF4-FFF2-40B4-BE49-F238E27FC236}">
                <a16:creationId xmlns:a16="http://schemas.microsoft.com/office/drawing/2014/main" id="{E30D2170-E22A-4515-9C4E-77534F934E61}"/>
              </a:ext>
            </a:extLst>
          </p:cNvPr>
          <p:cNvSpPr txBox="1"/>
          <p:nvPr/>
        </p:nvSpPr>
        <p:spPr>
          <a:xfrm>
            <a:off x="8873920" y="2391922"/>
            <a:ext cx="1719111" cy="433236"/>
          </a:xfrm>
          <a:prstGeom prst="rect">
            <a:avLst/>
          </a:prstGeom>
          <a:noFill/>
        </p:spPr>
        <p:txBody>
          <a:bodyPr wrap="none" lIns="175761" tIns="140609" rIns="175761" bIns="140609" rtlCol="0">
            <a:spAutoFit/>
          </a:bodyPr>
          <a:lstStyle/>
          <a:p>
            <a:pPr marL="0" marR="0" lvl="0" indent="0" algn="ctr" defTabSz="878696" rtl="0" eaLnBrk="1" fontAlgn="auto" latinLnBrk="0" hangingPunct="1">
              <a:lnSpc>
                <a:spcPct val="90000"/>
              </a:lnSpc>
              <a:spcBef>
                <a:spcPts val="0"/>
              </a:spcBef>
              <a:spcAft>
                <a:spcPts val="565"/>
              </a:spcAft>
              <a:buClrTx/>
              <a:buSzTx/>
              <a:buFontTx/>
              <a:buNone/>
              <a:tabLst/>
              <a:defRPr/>
            </a:pPr>
            <a:r>
              <a:rPr kumimoji="0" lang="en-US" sz="1078"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bold"/>
                <a:ea typeface="+mn-ea"/>
                <a:cs typeface="+mn-cs"/>
              </a:rPr>
              <a:t>Third party and partners</a:t>
            </a:r>
          </a:p>
        </p:txBody>
      </p:sp>
      <p:sp>
        <p:nvSpPr>
          <p:cNvPr id="119" name="Rectangle 118">
            <a:extLst>
              <a:ext uri="{FF2B5EF4-FFF2-40B4-BE49-F238E27FC236}">
                <a16:creationId xmlns:a16="http://schemas.microsoft.com/office/drawing/2014/main" id="{4A06CB4E-B755-45A4-8FCD-15428AF6786B}"/>
              </a:ext>
            </a:extLst>
          </p:cNvPr>
          <p:cNvSpPr/>
          <p:nvPr/>
        </p:nvSpPr>
        <p:spPr>
          <a:xfrm>
            <a:off x="6562129" y="5906621"/>
            <a:ext cx="1945821" cy="327059"/>
          </a:xfrm>
          <a:prstGeom prst="rect">
            <a:avLst/>
          </a:prstGeom>
        </p:spPr>
        <p:txBody>
          <a:bodyPr wrap="none">
            <a:sp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r>
              <a:rPr kumimoji="0" lang="en-US" sz="1537" b="1" i="0" u="none" strike="noStrike" kern="0" cap="none" spc="0" normalizeH="0" baseline="0" noProof="0" dirty="0">
                <a:ln>
                  <a:noFill/>
                </a:ln>
                <a:gradFill>
                  <a:gsLst>
                    <a:gs pos="0">
                      <a:srgbClr val="0078D4"/>
                    </a:gs>
                    <a:gs pos="100000">
                      <a:srgbClr val="0078D4"/>
                    </a:gs>
                  </a:gsLst>
                  <a:lin ang="5400000" scaled="1"/>
                </a:gradFill>
                <a:effectLst/>
                <a:uLnTx/>
                <a:uFillTx/>
                <a:latin typeface="Segoe UI Semibold" panose="020B0702040204020203" pitchFamily="34" charset="0"/>
                <a:ea typeface="+mn-ea"/>
                <a:cs typeface="Segoe UI Semibold" panose="020B0702040204020203" pitchFamily="34" charset="0"/>
              </a:rPr>
              <a:t>Azure Security Center</a:t>
            </a:r>
          </a:p>
        </p:txBody>
      </p:sp>
      <p:sp>
        <p:nvSpPr>
          <p:cNvPr id="120" name="Rectangle 119">
            <a:extLst>
              <a:ext uri="{FF2B5EF4-FFF2-40B4-BE49-F238E27FC236}">
                <a16:creationId xmlns:a16="http://schemas.microsoft.com/office/drawing/2014/main" id="{34970403-EB23-474D-B690-C2B668FB1145}"/>
              </a:ext>
            </a:extLst>
          </p:cNvPr>
          <p:cNvSpPr/>
          <p:nvPr/>
        </p:nvSpPr>
        <p:spPr>
          <a:xfrm>
            <a:off x="5425413" y="2338171"/>
            <a:ext cx="1372492" cy="328873"/>
          </a:xfrm>
          <a:prstGeom prst="rect">
            <a:avLst/>
          </a:prstGeom>
        </p:spPr>
        <p:txBody>
          <a:bodyPr wrap="none">
            <a:sp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r>
              <a:rPr kumimoji="0" lang="en-US" sz="1537" b="1" i="0" u="none" strike="noStrike" kern="0" cap="none" spc="0" normalizeH="0" baseline="0" noProof="0">
                <a:ln>
                  <a:noFill/>
                </a:ln>
                <a:gradFill>
                  <a:gsLst>
                    <a:gs pos="0">
                      <a:srgbClr val="0078D4"/>
                    </a:gs>
                    <a:gs pos="100000">
                      <a:srgbClr val="0078D4"/>
                    </a:gs>
                  </a:gsLst>
                  <a:lin ang="5400000" scaled="1"/>
                </a:gradFill>
                <a:effectLst/>
                <a:uLnTx/>
                <a:uFillTx/>
                <a:latin typeface="Segoe UI Semibold" panose="020B0702040204020203" pitchFamily="34" charset="0"/>
                <a:ea typeface="+mn-ea"/>
                <a:cs typeface="Segoe UI Semibold" panose="020B0702040204020203" pitchFamily="34" charset="0"/>
              </a:rPr>
              <a:t>Azure Sentinel</a:t>
            </a:r>
          </a:p>
        </p:txBody>
      </p:sp>
      <p:sp>
        <p:nvSpPr>
          <p:cNvPr id="214" name="Rectangle 213">
            <a:extLst>
              <a:ext uri="{FF2B5EF4-FFF2-40B4-BE49-F238E27FC236}">
                <a16:creationId xmlns:a16="http://schemas.microsoft.com/office/drawing/2014/main" id="{C86DC2DA-E7EC-43F3-9951-70150BB94E69}"/>
              </a:ext>
            </a:extLst>
          </p:cNvPr>
          <p:cNvSpPr/>
          <p:nvPr/>
        </p:nvSpPr>
        <p:spPr>
          <a:xfrm flipH="1">
            <a:off x="5779066" y="1957825"/>
            <a:ext cx="598241" cy="390355"/>
          </a:xfrm>
          <a:prstGeom prst="rect">
            <a:avLst/>
          </a:prstGeom>
          <a:solidFill>
            <a:schemeClr val="bg1"/>
          </a:solidFill>
        </p:spPr>
        <p:txBody>
          <a:bodyPr wrap="none" tIns="87880" bIns="87880" anchor="ctr" anchorCtr="0">
            <a:spAutoFit/>
          </a:bodyPr>
          <a:lstStyle/>
          <a:p>
            <a:pPr marL="0" marR="0" lvl="0" indent="0" algn="l" defTabSz="878696" rtl="0" eaLnBrk="1" fontAlgn="auto" latinLnBrk="0" hangingPunct="1">
              <a:lnSpc>
                <a:spcPct val="90000"/>
              </a:lnSpc>
              <a:spcBef>
                <a:spcPts val="0"/>
              </a:spcBef>
              <a:spcAft>
                <a:spcPts val="565"/>
              </a:spcAft>
              <a:buClrTx/>
              <a:buSzTx/>
              <a:buFontTx/>
              <a:buNone/>
              <a:tabLst/>
              <a:defRPr/>
            </a:pPr>
            <a:r>
              <a:rPr kumimoji="0" lang="en-US" sz="1537" b="1" i="0" u="none" strike="noStrike" kern="1200" cap="none" spc="0" normalizeH="0" baseline="0" noProof="0">
                <a:ln>
                  <a:noFill/>
                </a:ln>
                <a:gradFill>
                  <a:gsLst>
                    <a:gs pos="2917">
                      <a:srgbClr val="939393"/>
                    </a:gs>
                    <a:gs pos="80000">
                      <a:srgbClr val="939393"/>
                    </a:gs>
                  </a:gsLst>
                  <a:lin ang="5400000" scaled="0"/>
                </a:gradFill>
                <a:effectLst/>
                <a:uLnTx/>
                <a:uFillTx/>
                <a:latin typeface="Segoe UI" panose="020B0502040204020203" pitchFamily="34" charset="0"/>
                <a:ea typeface="+mn-ea"/>
                <a:cs typeface="Segoe UI" panose="020B0502040204020203" pitchFamily="34" charset="0"/>
              </a:rPr>
              <a:t>SIEM</a:t>
            </a:r>
          </a:p>
        </p:txBody>
      </p:sp>
      <p:cxnSp>
        <p:nvCxnSpPr>
          <p:cNvPr id="215" name="Straight Arrow Connector 214">
            <a:extLst>
              <a:ext uri="{FF2B5EF4-FFF2-40B4-BE49-F238E27FC236}">
                <a16:creationId xmlns:a16="http://schemas.microsoft.com/office/drawing/2014/main" id="{73465CE1-1C12-4AB9-B493-EA2FCEC574F3}"/>
              </a:ext>
            </a:extLst>
          </p:cNvPr>
          <p:cNvCxnSpPr>
            <a:cxnSpLocks/>
          </p:cNvCxnSpPr>
          <p:nvPr/>
        </p:nvCxnSpPr>
        <p:spPr>
          <a:xfrm>
            <a:off x="4688278" y="2859783"/>
            <a:ext cx="0" cy="937223"/>
          </a:xfrm>
          <a:prstGeom prst="straightConnector1">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6C7D3971-A3FC-4B56-ABBD-EE524F56D1A0}"/>
              </a:ext>
            </a:extLst>
          </p:cNvPr>
          <p:cNvCxnSpPr>
            <a:cxnSpLocks/>
          </p:cNvCxnSpPr>
          <p:nvPr/>
        </p:nvCxnSpPr>
        <p:spPr>
          <a:xfrm>
            <a:off x="7580844" y="2859783"/>
            <a:ext cx="0" cy="937223"/>
          </a:xfrm>
          <a:prstGeom prst="straightConnector1">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D5A41FE-CD36-4630-A7B1-7342F79F0BBF}"/>
              </a:ext>
            </a:extLst>
          </p:cNvPr>
          <p:cNvCxnSpPr>
            <a:cxnSpLocks/>
          </p:cNvCxnSpPr>
          <p:nvPr/>
        </p:nvCxnSpPr>
        <p:spPr>
          <a:xfrm>
            <a:off x="8800082" y="2316425"/>
            <a:ext cx="527854" cy="0"/>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945F4C6A-E921-4233-B427-DE4E0CAC5CDD}"/>
              </a:ext>
            </a:extLst>
          </p:cNvPr>
          <p:cNvSpPr/>
          <p:nvPr/>
        </p:nvSpPr>
        <p:spPr bwMode="auto">
          <a:xfrm>
            <a:off x="6269596" y="3797006"/>
            <a:ext cx="2530884" cy="1955610"/>
          </a:xfrm>
          <a:prstGeom prst="rect">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it-IT" sz="1600" b="0" i="0" u="none" strike="noStrike" kern="120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grpSp>
        <p:nvGrpSpPr>
          <p:cNvPr id="93" name="Group 92">
            <a:extLst>
              <a:ext uri="{FF2B5EF4-FFF2-40B4-BE49-F238E27FC236}">
                <a16:creationId xmlns:a16="http://schemas.microsoft.com/office/drawing/2014/main" id="{01F606DE-41C1-4449-9114-29C43409B001}"/>
              </a:ext>
            </a:extLst>
          </p:cNvPr>
          <p:cNvGrpSpPr/>
          <p:nvPr/>
        </p:nvGrpSpPr>
        <p:grpSpPr>
          <a:xfrm>
            <a:off x="8172784" y="4017422"/>
            <a:ext cx="260043" cy="256599"/>
            <a:chOff x="8051303" y="5878037"/>
            <a:chExt cx="596865" cy="523037"/>
          </a:xfrm>
        </p:grpSpPr>
        <p:sp>
          <p:nvSpPr>
            <p:cNvPr id="94" name="Freeform: Shape 93">
              <a:extLst>
                <a:ext uri="{FF2B5EF4-FFF2-40B4-BE49-F238E27FC236}">
                  <a16:creationId xmlns:a16="http://schemas.microsoft.com/office/drawing/2014/main" id="{34B6B9A7-8F84-4650-A6F4-5EA384E9C96D}"/>
                </a:ext>
              </a:extLst>
            </p:cNvPr>
            <p:cNvSpPr/>
            <p:nvPr/>
          </p:nvSpPr>
          <p:spPr>
            <a:xfrm>
              <a:off x="8301788" y="5878037"/>
              <a:ext cx="346380" cy="519572"/>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C1C1C1"/>
            </a:solidFill>
            <a:ln w="9525" cap="flat">
              <a:noFill/>
              <a:prstDash val="solid"/>
              <a:miter/>
            </a:ln>
          </p:spPr>
          <p:txBody>
            <a:bodyPr rtlCol="0" anchor="ct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1A1A1A"/>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4B0D37E-B35B-40E5-A5E1-9A0DCD0AA04C}"/>
                </a:ext>
              </a:extLst>
            </p:cNvPr>
            <p:cNvSpPr/>
            <p:nvPr/>
          </p:nvSpPr>
          <p:spPr>
            <a:xfrm flipH="1">
              <a:off x="8051303" y="5881501"/>
              <a:ext cx="261721" cy="519573"/>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737373"/>
            </a:solidFill>
            <a:ln w="9525" cap="flat">
              <a:noFill/>
              <a:prstDash val="solid"/>
              <a:miter/>
            </a:ln>
          </p:spPr>
          <p:txBody>
            <a:bodyPr rtlCol="0" anchor="ct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1A1A1A"/>
                </a:solidFill>
                <a:effectLst/>
                <a:uLnTx/>
                <a:uFillTx/>
                <a:latin typeface="Segoe UI"/>
                <a:ea typeface="+mn-ea"/>
                <a:cs typeface="+mn-cs"/>
              </a:endParaRPr>
            </a:p>
          </p:txBody>
        </p:sp>
      </p:grpSp>
      <p:sp>
        <p:nvSpPr>
          <p:cNvPr id="211" name="TextBox 210">
            <a:extLst>
              <a:ext uri="{FF2B5EF4-FFF2-40B4-BE49-F238E27FC236}">
                <a16:creationId xmlns:a16="http://schemas.microsoft.com/office/drawing/2014/main" id="{136C6DB6-7CE9-469D-98F6-433F5CACD5E1}"/>
              </a:ext>
            </a:extLst>
          </p:cNvPr>
          <p:cNvSpPr txBox="1"/>
          <p:nvPr/>
        </p:nvSpPr>
        <p:spPr>
          <a:xfrm>
            <a:off x="7840795" y="4254586"/>
            <a:ext cx="924021" cy="423746"/>
          </a:xfrm>
          <a:prstGeom prst="rect">
            <a:avLst/>
          </a:prstGeom>
          <a:noFill/>
        </p:spPr>
        <p:txBody>
          <a:bodyPr wrap="none" lIns="175761" tIns="140609" rIns="175761" bIns="140609" rtlCol="0">
            <a:spAutoFit/>
          </a:bodyPr>
          <a:lstStyle/>
          <a:p>
            <a:pPr marL="0" marR="0" lvl="0" indent="0" algn="ctr" defTabSz="878696" rtl="0" eaLnBrk="1" fontAlgn="auto" latinLnBrk="0" hangingPunct="1">
              <a:lnSpc>
                <a:spcPct val="90000"/>
              </a:lnSpc>
              <a:spcBef>
                <a:spcPts val="0"/>
              </a:spcBef>
              <a:spcAft>
                <a:spcPts val="565"/>
              </a:spcAft>
              <a:buClrTx/>
              <a:buSzTx/>
              <a:buFontTx/>
              <a:buNone/>
              <a:tabLst/>
              <a:defRPr/>
            </a:pPr>
            <a:r>
              <a:rPr kumimoji="0" lang="en-US" sz="1009"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Containers</a:t>
            </a:r>
          </a:p>
        </p:txBody>
      </p:sp>
      <p:grpSp>
        <p:nvGrpSpPr>
          <p:cNvPr id="169" name="Graphic 33">
            <a:extLst>
              <a:ext uri="{FF2B5EF4-FFF2-40B4-BE49-F238E27FC236}">
                <a16:creationId xmlns:a16="http://schemas.microsoft.com/office/drawing/2014/main" id="{CEBE2C30-E511-47A6-AAD8-9BB0D26B651E}"/>
              </a:ext>
            </a:extLst>
          </p:cNvPr>
          <p:cNvGrpSpPr/>
          <p:nvPr/>
        </p:nvGrpSpPr>
        <p:grpSpPr>
          <a:xfrm>
            <a:off x="7400871" y="4042411"/>
            <a:ext cx="268335" cy="206621"/>
            <a:chOff x="9214624" y="5352522"/>
            <a:chExt cx="755282" cy="599017"/>
          </a:xfrm>
        </p:grpSpPr>
        <p:sp>
          <p:nvSpPr>
            <p:cNvPr id="173" name="Freeform: Shape 172">
              <a:extLst>
                <a:ext uri="{FF2B5EF4-FFF2-40B4-BE49-F238E27FC236}">
                  <a16:creationId xmlns:a16="http://schemas.microsoft.com/office/drawing/2014/main" id="{6D703B97-8E29-4BD6-981F-E04F8EE4331F}"/>
                </a:ext>
              </a:extLst>
            </p:cNvPr>
            <p:cNvSpPr/>
            <p:nvPr/>
          </p:nvSpPr>
          <p:spPr>
            <a:xfrm>
              <a:off x="9214624" y="5352522"/>
              <a:ext cx="755282" cy="599017"/>
            </a:xfrm>
            <a:custGeom>
              <a:avLst/>
              <a:gdLst>
                <a:gd name="connsiteX0" fmla="*/ 0 w 755282"/>
                <a:gd name="connsiteY0" fmla="*/ 20835 h 599017"/>
                <a:gd name="connsiteX1" fmla="*/ 0 w 755282"/>
                <a:gd name="connsiteY1" fmla="*/ 20835 h 599017"/>
                <a:gd name="connsiteX2" fmla="*/ 0 w 755282"/>
                <a:gd name="connsiteY2" fmla="*/ 458378 h 599017"/>
                <a:gd name="connsiteX3" fmla="*/ 20835 w 755282"/>
                <a:gd name="connsiteY3" fmla="*/ 481818 h 599017"/>
                <a:gd name="connsiteX4" fmla="*/ 348992 w 755282"/>
                <a:gd name="connsiteY4" fmla="*/ 481818 h 599017"/>
                <a:gd name="connsiteX5" fmla="*/ 348992 w 755282"/>
                <a:gd name="connsiteY5" fmla="*/ 549533 h 599017"/>
                <a:gd name="connsiteX6" fmla="*/ 231793 w 755282"/>
                <a:gd name="connsiteY6" fmla="*/ 549533 h 599017"/>
                <a:gd name="connsiteX7" fmla="*/ 231793 w 755282"/>
                <a:gd name="connsiteY7" fmla="*/ 599017 h 599017"/>
                <a:gd name="connsiteX8" fmla="*/ 523489 w 755282"/>
                <a:gd name="connsiteY8" fmla="*/ 599017 h 599017"/>
                <a:gd name="connsiteX9" fmla="*/ 523489 w 755282"/>
                <a:gd name="connsiteY9" fmla="*/ 549533 h 599017"/>
                <a:gd name="connsiteX10" fmla="*/ 406290 w 755282"/>
                <a:gd name="connsiteY10" fmla="*/ 549533 h 599017"/>
                <a:gd name="connsiteX11" fmla="*/ 406290 w 755282"/>
                <a:gd name="connsiteY11" fmla="*/ 481818 h 599017"/>
                <a:gd name="connsiteX12" fmla="*/ 737051 w 755282"/>
                <a:gd name="connsiteY12" fmla="*/ 481818 h 599017"/>
                <a:gd name="connsiteX13" fmla="*/ 760491 w 755282"/>
                <a:gd name="connsiteY13" fmla="*/ 458378 h 599017"/>
                <a:gd name="connsiteX14" fmla="*/ 760491 w 755282"/>
                <a:gd name="connsiteY14" fmla="*/ 20835 h 599017"/>
                <a:gd name="connsiteX15" fmla="*/ 737051 w 755282"/>
                <a:gd name="connsiteY15" fmla="*/ 0 h 599017"/>
                <a:gd name="connsiteX16" fmla="*/ 20835 w 755282"/>
                <a:gd name="connsiteY16" fmla="*/ 0 h 599017"/>
                <a:gd name="connsiteX17" fmla="*/ 0 w 755282"/>
                <a:gd name="connsiteY17" fmla="*/ 20835 h 599017"/>
                <a:gd name="connsiteX18" fmla="*/ 0 w 755282"/>
                <a:gd name="connsiteY18" fmla="*/ 20835 h 5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282" h="599017">
                  <a:moveTo>
                    <a:pt x="0" y="20835"/>
                  </a:moveTo>
                  <a:lnTo>
                    <a:pt x="0" y="20835"/>
                  </a:lnTo>
                  <a:lnTo>
                    <a:pt x="0" y="458378"/>
                  </a:lnTo>
                  <a:cubicBezTo>
                    <a:pt x="0" y="471400"/>
                    <a:pt x="7813" y="481818"/>
                    <a:pt x="20835" y="481818"/>
                  </a:cubicBezTo>
                  <a:lnTo>
                    <a:pt x="348992" y="481818"/>
                  </a:lnTo>
                  <a:lnTo>
                    <a:pt x="348992" y="549533"/>
                  </a:lnTo>
                  <a:lnTo>
                    <a:pt x="231793" y="549533"/>
                  </a:lnTo>
                  <a:lnTo>
                    <a:pt x="231793" y="599017"/>
                  </a:lnTo>
                  <a:lnTo>
                    <a:pt x="523489" y="599017"/>
                  </a:lnTo>
                  <a:lnTo>
                    <a:pt x="523489" y="549533"/>
                  </a:lnTo>
                  <a:lnTo>
                    <a:pt x="406290" y="549533"/>
                  </a:lnTo>
                  <a:lnTo>
                    <a:pt x="406290" y="481818"/>
                  </a:lnTo>
                  <a:lnTo>
                    <a:pt x="737051" y="481818"/>
                  </a:lnTo>
                  <a:cubicBezTo>
                    <a:pt x="750073" y="481818"/>
                    <a:pt x="760491" y="471400"/>
                    <a:pt x="760491" y="458378"/>
                  </a:cubicBezTo>
                  <a:lnTo>
                    <a:pt x="760491" y="20835"/>
                  </a:lnTo>
                  <a:cubicBezTo>
                    <a:pt x="760491" y="7813"/>
                    <a:pt x="750073" y="0"/>
                    <a:pt x="737051" y="0"/>
                  </a:cubicBezTo>
                  <a:lnTo>
                    <a:pt x="20835" y="0"/>
                  </a:lnTo>
                  <a:cubicBezTo>
                    <a:pt x="7813" y="0"/>
                    <a:pt x="0" y="7813"/>
                    <a:pt x="0" y="20835"/>
                  </a:cubicBezTo>
                  <a:lnTo>
                    <a:pt x="0" y="20835"/>
                  </a:lnTo>
                  <a:close/>
                </a:path>
              </a:pathLst>
            </a:custGeom>
            <a:solidFill>
              <a:schemeClr val="accent1"/>
            </a:solidFill>
            <a:ln w="25947" cap="flat">
              <a:noFill/>
              <a:prstDash val="solid"/>
              <a:miter/>
            </a:ln>
          </p:spPr>
          <p:txBody>
            <a:bodyPr rot="0" spcFirstLastPara="0" vertOverflow="overflow" horzOverflow="overflow" vert="horz" wrap="square" lIns="86152" tIns="43076" rIns="86152" bIns="43076" numCol="1" spcCol="0" rtlCol="0" fromWordArt="0" anchor="ctr" anchorCtr="0" forceAA="0" compatLnSpc="1">
              <a:prstTxWarp prst="textNoShape">
                <a:avLst/>
              </a:prstTxWarp>
              <a:no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endParaRPr kumimoji="0" lang="en-US" sz="1507" b="0" i="0" u="none" strike="noStrike" kern="1200" cap="none" spc="0" normalizeH="0" baseline="0" noProof="0">
                <a:ln>
                  <a:noFill/>
                </a:ln>
                <a:solidFill>
                  <a:srgbClr val="282828"/>
                </a:solidFill>
                <a:effectLst/>
                <a:uLnTx/>
                <a:uFillTx/>
                <a:latin typeface="Segoe UI"/>
                <a:ea typeface="+mn-ea"/>
                <a:cs typeface="+mn-cs"/>
              </a:endParaRPr>
            </a:p>
          </p:txBody>
        </p:sp>
        <p:grpSp>
          <p:nvGrpSpPr>
            <p:cNvPr id="174" name="Graphic 33">
              <a:extLst>
                <a:ext uri="{FF2B5EF4-FFF2-40B4-BE49-F238E27FC236}">
                  <a16:creationId xmlns:a16="http://schemas.microsoft.com/office/drawing/2014/main" id="{97869D80-5F86-4B2A-8ACB-F3A6711FDBA8}"/>
                </a:ext>
              </a:extLst>
            </p:cNvPr>
            <p:cNvGrpSpPr/>
            <p:nvPr/>
          </p:nvGrpSpPr>
          <p:grpSpPr>
            <a:xfrm>
              <a:off x="9469857" y="5451490"/>
              <a:ext cx="244816" cy="270860"/>
              <a:chOff x="9469857" y="5451490"/>
              <a:chExt cx="244816" cy="270860"/>
            </a:xfrm>
            <a:solidFill>
              <a:srgbClr val="FFFFFF"/>
            </a:solidFill>
          </p:grpSpPr>
          <p:sp>
            <p:nvSpPr>
              <p:cNvPr id="175" name="Freeform: Shape 174">
                <a:extLst>
                  <a:ext uri="{FF2B5EF4-FFF2-40B4-BE49-F238E27FC236}">
                    <a16:creationId xmlns:a16="http://schemas.microsoft.com/office/drawing/2014/main" id="{18234DF1-C9A2-4514-8CD2-7A371EC5B17D}"/>
                  </a:ext>
                </a:extLst>
              </p:cNvPr>
              <p:cNvSpPr/>
              <p:nvPr/>
            </p:nvSpPr>
            <p:spPr>
              <a:xfrm>
                <a:off x="9482879" y="5451490"/>
                <a:ext cx="208354" cy="130221"/>
              </a:xfrm>
              <a:custGeom>
                <a:avLst/>
                <a:gdLst>
                  <a:gd name="connsiteX0" fmla="*/ 229189 w 208353"/>
                  <a:gd name="connsiteY0" fmla="*/ 67715 h 130221"/>
                  <a:gd name="connsiteX1" fmla="*/ 114595 w 208353"/>
                  <a:gd name="connsiteY1" fmla="*/ 0 h 130221"/>
                  <a:gd name="connsiteX2" fmla="*/ 0 w 208353"/>
                  <a:gd name="connsiteY2" fmla="*/ 67715 h 130221"/>
                  <a:gd name="connsiteX3" fmla="*/ 0 w 208353"/>
                  <a:gd name="connsiteY3" fmla="*/ 70319 h 130221"/>
                  <a:gd name="connsiteX4" fmla="*/ 114595 w 208353"/>
                  <a:gd name="connsiteY4" fmla="*/ 135430 h 130221"/>
                  <a:gd name="connsiteX5" fmla="*/ 229189 w 208353"/>
                  <a:gd name="connsiteY5" fmla="*/ 70319 h 130221"/>
                  <a:gd name="connsiteX6" fmla="*/ 229189 w 208353"/>
                  <a:gd name="connsiteY6" fmla="*/ 67715 h 13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353" h="130221">
                    <a:moveTo>
                      <a:pt x="229189" y="67715"/>
                    </a:moveTo>
                    <a:lnTo>
                      <a:pt x="114595" y="0"/>
                    </a:lnTo>
                    <a:lnTo>
                      <a:pt x="0" y="67715"/>
                    </a:lnTo>
                    <a:lnTo>
                      <a:pt x="0" y="70319"/>
                    </a:lnTo>
                    <a:lnTo>
                      <a:pt x="114595" y="135430"/>
                    </a:lnTo>
                    <a:lnTo>
                      <a:pt x="229189" y="70319"/>
                    </a:lnTo>
                    <a:lnTo>
                      <a:pt x="229189" y="67715"/>
                    </a:lnTo>
                    <a:close/>
                  </a:path>
                </a:pathLst>
              </a:custGeom>
              <a:solidFill>
                <a:srgbClr val="FFFFFF"/>
              </a:solidFill>
              <a:ln w="25947" cap="flat">
                <a:noFill/>
                <a:prstDash val="solid"/>
                <a:miter/>
              </a:ln>
            </p:spPr>
            <p:txBody>
              <a:bodyPr rot="0" spcFirstLastPara="0" vertOverflow="overflow" horzOverflow="overflow" vert="horz" wrap="square" lIns="86152" tIns="43076" rIns="86152" bIns="43076" numCol="1" spcCol="0" rtlCol="0" fromWordArt="0" anchor="ctr" anchorCtr="0" forceAA="0" compatLnSpc="1">
                <a:prstTxWarp prst="textNoShape">
                  <a:avLst/>
                </a:prstTxWarp>
                <a:no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endParaRPr kumimoji="0" lang="en-US" sz="1507" b="0" i="0" u="none" strike="noStrike" kern="1200" cap="none" spc="0" normalizeH="0" baseline="0" noProof="0">
                  <a:ln>
                    <a:noFill/>
                  </a:ln>
                  <a:solidFill>
                    <a:srgbClr val="282828"/>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E3B9E050-83CD-41AF-B86C-CEC7B4A41BFA}"/>
                  </a:ext>
                </a:extLst>
              </p:cNvPr>
              <p:cNvSpPr/>
              <p:nvPr/>
            </p:nvSpPr>
            <p:spPr>
              <a:xfrm>
                <a:off x="9610496" y="5540040"/>
                <a:ext cx="104177" cy="182310"/>
              </a:xfrm>
              <a:custGeom>
                <a:avLst/>
                <a:gdLst>
                  <a:gd name="connsiteX0" fmla="*/ 0 w 104176"/>
                  <a:gd name="connsiteY0" fmla="*/ 67715 h 182309"/>
                  <a:gd name="connsiteX1" fmla="*/ 0 w 104176"/>
                  <a:gd name="connsiteY1" fmla="*/ 197936 h 182309"/>
                  <a:gd name="connsiteX2" fmla="*/ 114595 w 104176"/>
                  <a:gd name="connsiteY2" fmla="*/ 132826 h 182309"/>
                  <a:gd name="connsiteX3" fmla="*/ 114595 w 104176"/>
                  <a:gd name="connsiteY3" fmla="*/ 0 h 182309"/>
                  <a:gd name="connsiteX4" fmla="*/ 0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0" y="67715"/>
                    </a:moveTo>
                    <a:lnTo>
                      <a:pt x="0" y="197936"/>
                    </a:lnTo>
                    <a:lnTo>
                      <a:pt x="114595" y="132826"/>
                    </a:lnTo>
                    <a:lnTo>
                      <a:pt x="114595" y="0"/>
                    </a:lnTo>
                    <a:lnTo>
                      <a:pt x="0" y="67715"/>
                    </a:lnTo>
                    <a:close/>
                  </a:path>
                </a:pathLst>
              </a:custGeom>
              <a:solidFill>
                <a:srgbClr val="FFFFFF"/>
              </a:solidFill>
              <a:ln w="25947" cap="flat">
                <a:noFill/>
                <a:prstDash val="solid"/>
                <a:miter/>
              </a:ln>
            </p:spPr>
            <p:txBody>
              <a:bodyPr rot="0" spcFirstLastPara="0" vertOverflow="overflow" horzOverflow="overflow" vert="horz" wrap="square" lIns="86152" tIns="43076" rIns="86152" bIns="43076" numCol="1" spcCol="0" rtlCol="0" fromWordArt="0" anchor="ctr" anchorCtr="0" forceAA="0" compatLnSpc="1">
                <a:prstTxWarp prst="textNoShape">
                  <a:avLst/>
                </a:prstTxWarp>
                <a:no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endParaRPr kumimoji="0" lang="en-US" sz="1507" b="0" i="0" u="none" strike="noStrike" kern="1200" cap="none" spc="0" normalizeH="0" baseline="0" noProof="0">
                  <a:ln>
                    <a:noFill/>
                  </a:ln>
                  <a:solidFill>
                    <a:srgbClr val="282828"/>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2CDA1DBF-D42E-4D6F-81B8-30B3D2DC616B}"/>
                  </a:ext>
                </a:extLst>
              </p:cNvPr>
              <p:cNvSpPr/>
              <p:nvPr/>
            </p:nvSpPr>
            <p:spPr>
              <a:xfrm>
                <a:off x="9469857" y="5540040"/>
                <a:ext cx="104177" cy="182310"/>
              </a:xfrm>
              <a:custGeom>
                <a:avLst/>
                <a:gdLst>
                  <a:gd name="connsiteX0" fmla="*/ 117199 w 104176"/>
                  <a:gd name="connsiteY0" fmla="*/ 67715 h 182309"/>
                  <a:gd name="connsiteX1" fmla="*/ 0 w 104176"/>
                  <a:gd name="connsiteY1" fmla="*/ 0 h 182309"/>
                  <a:gd name="connsiteX2" fmla="*/ 0 w 104176"/>
                  <a:gd name="connsiteY2" fmla="*/ 132826 h 182309"/>
                  <a:gd name="connsiteX3" fmla="*/ 114595 w 104176"/>
                  <a:gd name="connsiteY3" fmla="*/ 197936 h 182309"/>
                  <a:gd name="connsiteX4" fmla="*/ 117199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117199" y="67715"/>
                    </a:moveTo>
                    <a:lnTo>
                      <a:pt x="0" y="0"/>
                    </a:lnTo>
                    <a:lnTo>
                      <a:pt x="0" y="132826"/>
                    </a:lnTo>
                    <a:lnTo>
                      <a:pt x="114595" y="197936"/>
                    </a:lnTo>
                    <a:lnTo>
                      <a:pt x="117199" y="67715"/>
                    </a:lnTo>
                    <a:close/>
                  </a:path>
                </a:pathLst>
              </a:custGeom>
              <a:solidFill>
                <a:srgbClr val="FFFFFF"/>
              </a:solidFill>
              <a:ln w="25947" cap="flat">
                <a:noFill/>
                <a:prstDash val="solid"/>
                <a:miter/>
              </a:ln>
            </p:spPr>
            <p:txBody>
              <a:bodyPr rot="0" spcFirstLastPara="0" vertOverflow="overflow" horzOverflow="overflow" vert="horz" wrap="square" lIns="86152" tIns="43076" rIns="86152" bIns="43076" numCol="1" spcCol="0" rtlCol="0" fromWordArt="0" anchor="ctr" anchorCtr="0" forceAA="0" compatLnSpc="1">
                <a:prstTxWarp prst="textNoShape">
                  <a:avLst/>
                </a:prstTxWarp>
                <a:no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endParaRPr kumimoji="0" lang="en-US" sz="1507"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213" name="TextBox 212">
            <a:extLst>
              <a:ext uri="{FF2B5EF4-FFF2-40B4-BE49-F238E27FC236}">
                <a16:creationId xmlns:a16="http://schemas.microsoft.com/office/drawing/2014/main" id="{C9D3BA36-4D33-4C80-B221-E0A84CCD252F}"/>
              </a:ext>
            </a:extLst>
          </p:cNvPr>
          <p:cNvSpPr txBox="1"/>
          <p:nvPr/>
        </p:nvSpPr>
        <p:spPr>
          <a:xfrm>
            <a:off x="7227913" y="4254586"/>
            <a:ext cx="614250" cy="420997"/>
          </a:xfrm>
          <a:prstGeom prst="rect">
            <a:avLst/>
          </a:prstGeom>
          <a:noFill/>
        </p:spPr>
        <p:txBody>
          <a:bodyPr wrap="none" lIns="175761" tIns="140609" rIns="175761" bIns="140609" rtlCol="0">
            <a:spAutoFit/>
          </a:bodyPr>
          <a:lstStyle/>
          <a:p>
            <a:pPr marL="0" marR="0" lvl="0" indent="0" algn="ctr" defTabSz="878696" rtl="0" eaLnBrk="1" fontAlgn="auto" latinLnBrk="0" hangingPunct="1">
              <a:lnSpc>
                <a:spcPct val="90000"/>
              </a:lnSpc>
              <a:spcBef>
                <a:spcPts val="0"/>
              </a:spcBef>
              <a:spcAft>
                <a:spcPts val="565"/>
              </a:spcAft>
              <a:buClrTx/>
              <a:buSzTx/>
              <a:buFontTx/>
              <a:buNone/>
              <a:tabLst/>
              <a:defRPr/>
            </a:pPr>
            <a:r>
              <a:rPr kumimoji="0" lang="en-US" sz="1009"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 VMs</a:t>
            </a:r>
          </a:p>
        </p:txBody>
      </p:sp>
      <p:pic>
        <p:nvPicPr>
          <p:cNvPr id="200" name="Picture 199">
            <a:extLst>
              <a:ext uri="{FF2B5EF4-FFF2-40B4-BE49-F238E27FC236}">
                <a16:creationId xmlns:a16="http://schemas.microsoft.com/office/drawing/2014/main" id="{5523013D-40D5-434A-A978-80A4B58176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6092" y="4019487"/>
            <a:ext cx="260043" cy="252470"/>
          </a:xfrm>
          <a:prstGeom prst="rect">
            <a:avLst/>
          </a:prstGeom>
        </p:spPr>
      </p:pic>
      <p:sp>
        <p:nvSpPr>
          <p:cNvPr id="218" name="TextBox 217">
            <a:extLst>
              <a:ext uri="{FF2B5EF4-FFF2-40B4-BE49-F238E27FC236}">
                <a16:creationId xmlns:a16="http://schemas.microsoft.com/office/drawing/2014/main" id="{BAFED89C-123E-413D-8324-1632CD948604}"/>
              </a:ext>
            </a:extLst>
          </p:cNvPr>
          <p:cNvSpPr txBox="1"/>
          <p:nvPr/>
        </p:nvSpPr>
        <p:spPr>
          <a:xfrm>
            <a:off x="6410418" y="4254586"/>
            <a:ext cx="551391" cy="420997"/>
          </a:xfrm>
          <a:prstGeom prst="rect">
            <a:avLst/>
          </a:prstGeom>
          <a:noFill/>
        </p:spPr>
        <p:txBody>
          <a:bodyPr wrap="none" lIns="175761" tIns="140609" rIns="175761" bIns="140609" rtlCol="0">
            <a:spAutoFit/>
          </a:bodyPr>
          <a:lstStyle/>
          <a:p>
            <a:pPr marL="0" marR="0" lvl="0" indent="0" algn="ctr" defTabSz="878696" rtl="0" eaLnBrk="1" fontAlgn="auto" latinLnBrk="0" hangingPunct="1">
              <a:lnSpc>
                <a:spcPct val="90000"/>
              </a:lnSpc>
              <a:spcBef>
                <a:spcPts val="0"/>
              </a:spcBef>
              <a:spcAft>
                <a:spcPts val="565"/>
              </a:spcAft>
              <a:buClrTx/>
              <a:buSzTx/>
              <a:buFontTx/>
              <a:buNone/>
              <a:tabLst/>
              <a:defRPr/>
            </a:pPr>
            <a:r>
              <a:rPr kumimoji="0" lang="en-US" sz="1009"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SQL</a:t>
            </a:r>
          </a:p>
        </p:txBody>
      </p:sp>
      <p:grpSp>
        <p:nvGrpSpPr>
          <p:cNvPr id="96" name="Group 95">
            <a:extLst>
              <a:ext uri="{FF2B5EF4-FFF2-40B4-BE49-F238E27FC236}">
                <a16:creationId xmlns:a16="http://schemas.microsoft.com/office/drawing/2014/main" id="{EA2FEA2E-6B48-4667-8C21-4AEED957E89A}"/>
              </a:ext>
            </a:extLst>
          </p:cNvPr>
          <p:cNvGrpSpPr/>
          <p:nvPr/>
        </p:nvGrpSpPr>
        <p:grpSpPr>
          <a:xfrm>
            <a:off x="7400300" y="4966349"/>
            <a:ext cx="269192" cy="263610"/>
            <a:chOff x="10854228" y="3989686"/>
            <a:chExt cx="379602" cy="382863"/>
          </a:xfrm>
        </p:grpSpPr>
        <p:sp>
          <p:nvSpPr>
            <p:cNvPr id="97" name="Rectangle 96">
              <a:extLst>
                <a:ext uri="{FF2B5EF4-FFF2-40B4-BE49-F238E27FC236}">
                  <a16:creationId xmlns:a16="http://schemas.microsoft.com/office/drawing/2014/main" id="{A1765F18-9F80-404E-B3C6-2EBC7D907818}"/>
                </a:ext>
              </a:extLst>
            </p:cNvPr>
            <p:cNvSpPr/>
            <p:nvPr/>
          </p:nvSpPr>
          <p:spPr bwMode="auto">
            <a:xfrm rot="19125560" flipH="1">
              <a:off x="10978090" y="4049972"/>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730" b="0" i="0" u="none" strike="noStrike" kern="1200" cap="none" spc="0" normalizeH="0" baseline="0" noProof="0" err="1">
                <a:ln>
                  <a:noFill/>
                </a:ln>
                <a:solidFill>
                  <a:srgbClr val="FFFFFF"/>
                </a:solidFill>
                <a:effectLst/>
                <a:uLnTx/>
                <a:uFillTx/>
                <a:latin typeface="Segoe UI"/>
                <a:ea typeface="+mn-ea"/>
                <a:cs typeface="+mn-cs"/>
              </a:endParaRPr>
            </a:p>
          </p:txBody>
        </p:sp>
        <p:sp>
          <p:nvSpPr>
            <p:cNvPr id="98" name="Rectangle 97">
              <a:extLst>
                <a:ext uri="{FF2B5EF4-FFF2-40B4-BE49-F238E27FC236}">
                  <a16:creationId xmlns:a16="http://schemas.microsoft.com/office/drawing/2014/main" id="{43A578BC-A89F-4DE0-9401-4CFA926BE4E6}"/>
                </a:ext>
              </a:extLst>
            </p:cNvPr>
            <p:cNvSpPr/>
            <p:nvPr/>
          </p:nvSpPr>
          <p:spPr bwMode="auto">
            <a:xfrm rot="2161206" flipH="1">
              <a:off x="11091916" y="4024737"/>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730" b="0" i="0" u="none" strike="noStrike" kern="1200" cap="none" spc="0" normalizeH="0" baseline="0" noProof="0" err="1">
                <a:ln>
                  <a:noFill/>
                </a:ln>
                <a:solidFill>
                  <a:srgbClr val="FFFFFF"/>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06021BDF-505B-45FA-898A-D7FCA6647978}"/>
                </a:ext>
              </a:extLst>
            </p:cNvPr>
            <p:cNvSpPr/>
            <p:nvPr/>
          </p:nvSpPr>
          <p:spPr bwMode="auto">
            <a:xfrm rot="3931757" flipH="1">
              <a:off x="10953277" y="4159000"/>
              <a:ext cx="18287" cy="133939"/>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730" b="0" i="0" u="none" strike="noStrike" kern="1200" cap="none" spc="0" normalizeH="0" baseline="0" noProof="0" err="1">
                <a:ln>
                  <a:noFill/>
                </a:ln>
                <a:solidFill>
                  <a:srgbClr val="FFFFFF"/>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048BDF83-DB91-4AE3-B1D9-5A636A7AFADD}"/>
                </a:ext>
              </a:extLst>
            </p:cNvPr>
            <p:cNvSpPr/>
            <p:nvPr/>
          </p:nvSpPr>
          <p:spPr bwMode="auto">
            <a:xfrm rot="16538738" flipH="1">
              <a:off x="11108130" y="4124703"/>
              <a:ext cx="18287" cy="133939"/>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730" b="0" i="0" u="none" strike="noStrike" kern="1200" cap="none" spc="0" normalizeH="0" baseline="0" noProof="0" err="1">
                <a:ln>
                  <a:noFill/>
                </a:ln>
                <a:solidFill>
                  <a:srgbClr val="FFFFFF"/>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67A6583B-42BC-4967-92F7-93ABCE89CE6A}"/>
                </a:ext>
              </a:extLst>
            </p:cNvPr>
            <p:cNvSpPr/>
            <p:nvPr/>
          </p:nvSpPr>
          <p:spPr bwMode="auto">
            <a:xfrm rot="20658908" flipH="1">
              <a:off x="11059269" y="4195199"/>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730"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AD5E1D0A-B136-4BF9-AF6D-C1DEF69D859C}"/>
                </a:ext>
              </a:extLst>
            </p:cNvPr>
            <p:cNvGrpSpPr/>
            <p:nvPr/>
          </p:nvGrpSpPr>
          <p:grpSpPr>
            <a:xfrm>
              <a:off x="10854228" y="3989686"/>
              <a:ext cx="379602" cy="382863"/>
              <a:chOff x="10854228" y="3989686"/>
              <a:chExt cx="379602" cy="382863"/>
            </a:xfrm>
          </p:grpSpPr>
          <p:sp>
            <p:nvSpPr>
              <p:cNvPr id="148" name="Oval 147">
                <a:extLst>
                  <a:ext uri="{FF2B5EF4-FFF2-40B4-BE49-F238E27FC236}">
                    <a16:creationId xmlns:a16="http://schemas.microsoft.com/office/drawing/2014/main" id="{ABA73857-1459-4238-BB7C-1AD453F965A8}"/>
                  </a:ext>
                </a:extLst>
              </p:cNvPr>
              <p:cNvSpPr/>
              <p:nvPr/>
            </p:nvSpPr>
            <p:spPr bwMode="auto">
              <a:xfrm>
                <a:off x="10974270" y="4114134"/>
                <a:ext cx="139622" cy="1396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730" b="0" i="0" u="none" strike="noStrike" kern="1200" cap="none" spc="0" normalizeH="0" baseline="0" noProof="0" err="1">
                  <a:ln>
                    <a:noFill/>
                  </a:ln>
                  <a:solidFill>
                    <a:srgbClr val="FFFFFF"/>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95F2483C-B7E9-4E09-AD7B-5F07E3AB7CB3}"/>
                  </a:ext>
                </a:extLst>
              </p:cNvPr>
              <p:cNvSpPr/>
              <p:nvPr/>
            </p:nvSpPr>
            <p:spPr bwMode="auto">
              <a:xfrm>
                <a:off x="11101607" y="3989686"/>
                <a:ext cx="85242"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730" b="0" i="0" u="none" strike="noStrike" kern="1200" cap="none" spc="0" normalizeH="0" baseline="0" noProof="0" err="1">
                  <a:ln>
                    <a:noFill/>
                  </a:ln>
                  <a:solidFill>
                    <a:srgbClr val="FFFFFF"/>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95CC8F13-E9D1-4185-B89C-6B59FE93EEE5}"/>
                  </a:ext>
                </a:extLst>
              </p:cNvPr>
              <p:cNvSpPr/>
              <p:nvPr/>
            </p:nvSpPr>
            <p:spPr bwMode="auto">
              <a:xfrm>
                <a:off x="10902749" y="4016582"/>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730" b="0" i="0" u="none" strike="noStrike" kern="1200" cap="none" spc="0" normalizeH="0" baseline="0" noProof="0" err="1">
                  <a:ln>
                    <a:noFill/>
                  </a:ln>
                  <a:solidFill>
                    <a:srgbClr val="FFFFFF"/>
                  </a:solidFill>
                  <a:effectLst/>
                  <a:uLnTx/>
                  <a:uFillTx/>
                  <a:latin typeface="Segoe UI"/>
                  <a:ea typeface="+mn-ea"/>
                  <a:cs typeface="+mn-cs"/>
                </a:endParaRPr>
              </a:p>
            </p:txBody>
          </p:sp>
          <p:sp>
            <p:nvSpPr>
              <p:cNvPr id="163" name="Oval 162">
                <a:extLst>
                  <a:ext uri="{FF2B5EF4-FFF2-40B4-BE49-F238E27FC236}">
                    <a16:creationId xmlns:a16="http://schemas.microsoft.com/office/drawing/2014/main" id="{ECD59FD2-AB9D-4D08-AB56-EB984EB7F665}"/>
                  </a:ext>
                </a:extLst>
              </p:cNvPr>
              <p:cNvSpPr/>
              <p:nvPr/>
            </p:nvSpPr>
            <p:spPr bwMode="auto">
              <a:xfrm>
                <a:off x="10854228" y="4211133"/>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730" b="0" i="0" u="none" strike="noStrike" kern="1200" cap="none" spc="0" normalizeH="0" baseline="0" noProof="0" err="1">
                  <a:ln>
                    <a:noFill/>
                  </a:ln>
                  <a:solidFill>
                    <a:srgbClr val="FFFFFF"/>
                  </a:solidFill>
                  <a:effectLst/>
                  <a:uLnTx/>
                  <a:uFillTx/>
                  <a:latin typeface="Segoe UI"/>
                  <a:ea typeface="+mn-ea"/>
                  <a:cs typeface="+mn-cs"/>
                </a:endParaRPr>
              </a:p>
            </p:txBody>
          </p:sp>
          <p:sp>
            <p:nvSpPr>
              <p:cNvPr id="164" name="Oval 163">
                <a:extLst>
                  <a:ext uri="{FF2B5EF4-FFF2-40B4-BE49-F238E27FC236}">
                    <a16:creationId xmlns:a16="http://schemas.microsoft.com/office/drawing/2014/main" id="{39139F1A-3338-4D04-9CA6-526377474BE5}"/>
                  </a:ext>
                </a:extLst>
              </p:cNvPr>
              <p:cNvSpPr/>
              <p:nvPr/>
            </p:nvSpPr>
            <p:spPr bwMode="auto">
              <a:xfrm>
                <a:off x="11148586" y="4161163"/>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730" b="0" i="0" u="none" strike="noStrike" kern="1200" cap="none" spc="0" normalizeH="0" baseline="0" noProof="0" err="1">
                  <a:ln>
                    <a:noFill/>
                  </a:ln>
                  <a:solidFill>
                    <a:srgbClr val="FFFFFF"/>
                  </a:solidFill>
                  <a:effectLst/>
                  <a:uLnTx/>
                  <a:uFillTx/>
                  <a:latin typeface="Segoe UI"/>
                  <a:ea typeface="+mn-ea"/>
                  <a:cs typeface="+mn-cs"/>
                </a:endParaRPr>
              </a:p>
            </p:txBody>
          </p:sp>
          <p:sp>
            <p:nvSpPr>
              <p:cNvPr id="165" name="Oval 164">
                <a:extLst>
                  <a:ext uri="{FF2B5EF4-FFF2-40B4-BE49-F238E27FC236}">
                    <a16:creationId xmlns:a16="http://schemas.microsoft.com/office/drawing/2014/main" id="{B0D41AB3-7AD6-47B2-A1C7-262410C17F36}"/>
                  </a:ext>
                </a:extLst>
              </p:cNvPr>
              <p:cNvSpPr/>
              <p:nvPr/>
            </p:nvSpPr>
            <p:spPr bwMode="auto">
              <a:xfrm>
                <a:off x="11051501" y="4287305"/>
                <a:ext cx="85242"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730" b="0" i="0" u="none" strike="noStrike" kern="1200" cap="none" spc="0" normalizeH="0" baseline="0" noProof="0" err="1">
                  <a:ln>
                    <a:noFill/>
                  </a:ln>
                  <a:solidFill>
                    <a:srgbClr val="FFFFFF"/>
                  </a:solidFill>
                  <a:effectLst/>
                  <a:uLnTx/>
                  <a:uFillTx/>
                  <a:latin typeface="Segoe UI"/>
                  <a:ea typeface="+mn-ea"/>
                  <a:cs typeface="+mn-cs"/>
                </a:endParaRPr>
              </a:p>
            </p:txBody>
          </p:sp>
        </p:grpSp>
      </p:grpSp>
      <p:sp>
        <p:nvSpPr>
          <p:cNvPr id="210" name="TextBox 209">
            <a:extLst>
              <a:ext uri="{FF2B5EF4-FFF2-40B4-BE49-F238E27FC236}">
                <a16:creationId xmlns:a16="http://schemas.microsoft.com/office/drawing/2014/main" id="{74BF6D40-B816-49C5-B54B-6F281F44619B}"/>
              </a:ext>
            </a:extLst>
          </p:cNvPr>
          <p:cNvSpPr txBox="1"/>
          <p:nvPr/>
        </p:nvSpPr>
        <p:spPr>
          <a:xfrm>
            <a:off x="7277415" y="5201716"/>
            <a:ext cx="515246" cy="420997"/>
          </a:xfrm>
          <a:prstGeom prst="rect">
            <a:avLst/>
          </a:prstGeom>
          <a:noFill/>
        </p:spPr>
        <p:txBody>
          <a:bodyPr wrap="none" lIns="175761" tIns="140609" rIns="175761" bIns="140609" rtlCol="0">
            <a:spAutoFit/>
          </a:bodyPr>
          <a:lstStyle/>
          <a:p>
            <a:pPr marL="0" marR="0" lvl="0" indent="0" algn="ctr" defTabSz="878696" rtl="0" eaLnBrk="1" fontAlgn="auto" latinLnBrk="0" hangingPunct="1">
              <a:lnSpc>
                <a:spcPct val="90000"/>
              </a:lnSpc>
              <a:spcBef>
                <a:spcPts val="0"/>
              </a:spcBef>
              <a:spcAft>
                <a:spcPts val="565"/>
              </a:spcAft>
              <a:buClrTx/>
              <a:buSzTx/>
              <a:buFontTx/>
              <a:buNone/>
              <a:tabLst/>
              <a:defRPr/>
            </a:pPr>
            <a:r>
              <a:rPr kumimoji="0" lang="en-US" sz="1009"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IoT</a:t>
            </a:r>
          </a:p>
        </p:txBody>
      </p:sp>
      <p:sp>
        <p:nvSpPr>
          <p:cNvPr id="212" name="TextBox 211">
            <a:extLst>
              <a:ext uri="{FF2B5EF4-FFF2-40B4-BE49-F238E27FC236}">
                <a16:creationId xmlns:a16="http://schemas.microsoft.com/office/drawing/2014/main" id="{96034062-6632-4852-AA3A-46F39CF99A08}"/>
              </a:ext>
            </a:extLst>
          </p:cNvPr>
          <p:cNvSpPr txBox="1"/>
          <p:nvPr/>
        </p:nvSpPr>
        <p:spPr>
          <a:xfrm>
            <a:off x="7923144" y="5201716"/>
            <a:ext cx="840665" cy="563528"/>
          </a:xfrm>
          <a:prstGeom prst="rect">
            <a:avLst/>
          </a:prstGeom>
          <a:noFill/>
        </p:spPr>
        <p:txBody>
          <a:bodyPr wrap="none" lIns="175761" tIns="140609" rIns="175761" bIns="140609" rtlCol="0">
            <a:spAutoFit/>
          </a:bodyPr>
          <a:lstStyle/>
          <a:p>
            <a:pPr marL="0" marR="0" lvl="0" indent="0" algn="ctr" defTabSz="878696" rtl="0" eaLnBrk="1" fontAlgn="auto" latinLnBrk="0" hangingPunct="1">
              <a:lnSpc>
                <a:spcPct val="90000"/>
              </a:lnSpc>
              <a:spcBef>
                <a:spcPts val="0"/>
              </a:spcBef>
              <a:spcAft>
                <a:spcPts val="565"/>
              </a:spcAft>
              <a:buClrTx/>
              <a:buSzTx/>
              <a:buFontTx/>
              <a:buNone/>
              <a:tabLst/>
              <a:defRPr/>
            </a:pPr>
            <a:r>
              <a:rPr kumimoji="0" lang="en-US" sz="1009"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Network </a:t>
            </a:r>
            <a:br>
              <a:rPr kumimoji="0" lang="en-US" sz="1009"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br>
            <a:endParaRPr kumimoji="0" lang="en-US" sz="1009"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endParaRPr>
          </a:p>
        </p:txBody>
      </p:sp>
      <p:sp>
        <p:nvSpPr>
          <p:cNvPr id="219" name="TextBox 218">
            <a:extLst>
              <a:ext uri="{FF2B5EF4-FFF2-40B4-BE49-F238E27FC236}">
                <a16:creationId xmlns:a16="http://schemas.microsoft.com/office/drawing/2014/main" id="{AA70FB73-8ABF-43FE-A311-532D456847B2}"/>
              </a:ext>
            </a:extLst>
          </p:cNvPr>
          <p:cNvSpPr txBox="1"/>
          <p:nvPr/>
        </p:nvSpPr>
        <p:spPr>
          <a:xfrm>
            <a:off x="6204014" y="5201716"/>
            <a:ext cx="1014735" cy="423701"/>
          </a:xfrm>
          <a:prstGeom prst="rect">
            <a:avLst/>
          </a:prstGeom>
          <a:noFill/>
        </p:spPr>
        <p:txBody>
          <a:bodyPr wrap="square" lIns="175761" tIns="140609" rIns="175761" bIns="140609" rtlCol="0">
            <a:spAutoFit/>
          </a:bodyPr>
          <a:lstStyle/>
          <a:p>
            <a:pPr marL="0" marR="0" lvl="0" indent="0" algn="ctr" defTabSz="878696" rtl="0" eaLnBrk="1" fontAlgn="auto" latinLnBrk="0" hangingPunct="1">
              <a:lnSpc>
                <a:spcPct val="90000"/>
              </a:lnSpc>
              <a:spcBef>
                <a:spcPts val="0"/>
              </a:spcBef>
              <a:spcAft>
                <a:spcPts val="565"/>
              </a:spcAft>
              <a:buClrTx/>
              <a:buSzTx/>
              <a:buFontTx/>
              <a:buNone/>
              <a:tabLst/>
              <a:defRPr/>
            </a:pPr>
            <a:r>
              <a:rPr kumimoji="0" lang="en-US" sz="1009"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Apps</a:t>
            </a:r>
          </a:p>
        </p:txBody>
      </p:sp>
      <p:pic>
        <p:nvPicPr>
          <p:cNvPr id="122" name="Picture 121">
            <a:extLst>
              <a:ext uri="{FF2B5EF4-FFF2-40B4-BE49-F238E27FC236}">
                <a16:creationId xmlns:a16="http://schemas.microsoft.com/office/drawing/2014/main" id="{EE7DA7A8-872D-455D-9966-971F4C2BF199}"/>
              </a:ext>
            </a:extLst>
          </p:cNvPr>
          <p:cNvPicPr>
            <a:picLocks noChangeAspect="1"/>
          </p:cNvPicPr>
          <p:nvPr/>
        </p:nvPicPr>
        <p:blipFill>
          <a:blip r:embed="rId4"/>
          <a:stretch>
            <a:fillRect/>
          </a:stretch>
        </p:blipFill>
        <p:spPr>
          <a:xfrm>
            <a:off x="8165740" y="4959313"/>
            <a:ext cx="277771" cy="277771"/>
          </a:xfrm>
          <a:prstGeom prst="rect">
            <a:avLst/>
          </a:prstGeom>
        </p:spPr>
      </p:pic>
      <p:grpSp>
        <p:nvGrpSpPr>
          <p:cNvPr id="123" name="Group 122">
            <a:extLst>
              <a:ext uri="{FF2B5EF4-FFF2-40B4-BE49-F238E27FC236}">
                <a16:creationId xmlns:a16="http://schemas.microsoft.com/office/drawing/2014/main" id="{352CED79-BF60-4579-8FC4-57AA786831FD}"/>
              </a:ext>
            </a:extLst>
          </p:cNvPr>
          <p:cNvGrpSpPr/>
          <p:nvPr/>
        </p:nvGrpSpPr>
        <p:grpSpPr>
          <a:xfrm>
            <a:off x="6557559" y="4972209"/>
            <a:ext cx="318732" cy="251978"/>
            <a:chOff x="19997779" y="4851206"/>
            <a:chExt cx="362789" cy="295426"/>
          </a:xfrm>
        </p:grpSpPr>
        <p:sp>
          <p:nvSpPr>
            <p:cNvPr id="124" name="Freeform 161">
              <a:extLst>
                <a:ext uri="{FF2B5EF4-FFF2-40B4-BE49-F238E27FC236}">
                  <a16:creationId xmlns:a16="http://schemas.microsoft.com/office/drawing/2014/main" id="{FD8C85CE-71FB-4F46-9665-481A28B1C066}"/>
                </a:ext>
              </a:extLst>
            </p:cNvPr>
            <p:cNvSpPr>
              <a:spLocks/>
            </p:cNvSpPr>
            <p:nvPr/>
          </p:nvSpPr>
          <p:spPr bwMode="auto">
            <a:xfrm>
              <a:off x="19997807" y="4851206"/>
              <a:ext cx="362761" cy="2336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accent1"/>
            </a:solidFill>
            <a:ln w="0">
              <a:noFill/>
              <a:prstDash val="solid"/>
              <a:round/>
              <a:headEnd/>
              <a:tailEnd/>
            </a:ln>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125" name="Freeform 163">
              <a:extLst>
                <a:ext uri="{FF2B5EF4-FFF2-40B4-BE49-F238E27FC236}">
                  <a16:creationId xmlns:a16="http://schemas.microsoft.com/office/drawing/2014/main" id="{BABF1B27-3D31-4EDC-9C97-FDE938C3027F}"/>
                </a:ext>
              </a:extLst>
            </p:cNvPr>
            <p:cNvSpPr>
              <a:spLocks noEditPoints="1"/>
            </p:cNvSpPr>
            <p:nvPr/>
          </p:nvSpPr>
          <p:spPr bwMode="auto">
            <a:xfrm>
              <a:off x="19997779" y="4896546"/>
              <a:ext cx="362764" cy="250086"/>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chemeClr val="accent3"/>
            </a:solidFill>
            <a:ln w="0">
              <a:noFill/>
              <a:prstDash val="solid"/>
              <a:round/>
              <a:headEnd/>
              <a:tailEnd/>
            </a:ln>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18" name="Rectangle 117">
            <a:extLst>
              <a:ext uri="{FF2B5EF4-FFF2-40B4-BE49-F238E27FC236}">
                <a16:creationId xmlns:a16="http://schemas.microsoft.com/office/drawing/2014/main" id="{3BA511A1-5614-4039-A1FA-CF76A681A4DD}"/>
              </a:ext>
            </a:extLst>
          </p:cNvPr>
          <p:cNvSpPr/>
          <p:nvPr/>
        </p:nvSpPr>
        <p:spPr>
          <a:xfrm>
            <a:off x="1611366" y="5906621"/>
            <a:ext cx="6153823" cy="328873"/>
          </a:xfrm>
          <a:prstGeom prst="rect">
            <a:avLst/>
          </a:prstGeom>
        </p:spPr>
        <p:txBody>
          <a:bodyPr>
            <a:sp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r>
              <a:rPr kumimoji="0" lang="it-IT" sz="1537" b="1" i="0" u="none" strike="noStrike" kern="0" cap="none" spc="0" normalizeH="0" baseline="0" noProof="0">
                <a:ln>
                  <a:noFill/>
                </a:ln>
                <a:gradFill>
                  <a:gsLst>
                    <a:gs pos="0">
                      <a:srgbClr val="0078D4"/>
                    </a:gs>
                    <a:gs pos="100000">
                      <a:srgbClr val="0078D4"/>
                    </a:gs>
                  </a:gsLst>
                  <a:lin ang="5400000" scaled="1"/>
                </a:gradFill>
                <a:effectLst/>
                <a:uLnTx/>
                <a:uFillTx/>
                <a:latin typeface="Segoe UI Semibold" panose="020B0702040204020203" pitchFamily="34" charset="0"/>
                <a:ea typeface="+mn-ea"/>
                <a:cs typeface="Segoe UI Semibold" panose="020B0702040204020203" pitchFamily="34" charset="0"/>
              </a:rPr>
              <a:t>Microsoft Threat Protection</a:t>
            </a:r>
          </a:p>
        </p:txBody>
      </p:sp>
      <p:sp>
        <p:nvSpPr>
          <p:cNvPr id="103" name="Rectangle 102">
            <a:extLst>
              <a:ext uri="{FF2B5EF4-FFF2-40B4-BE49-F238E27FC236}">
                <a16:creationId xmlns:a16="http://schemas.microsoft.com/office/drawing/2014/main" id="{6A071FD3-EA05-4600-94DF-24E2AD34F106}"/>
              </a:ext>
            </a:extLst>
          </p:cNvPr>
          <p:cNvSpPr/>
          <p:nvPr/>
        </p:nvSpPr>
        <p:spPr bwMode="auto">
          <a:xfrm>
            <a:off x="3422836" y="3797006"/>
            <a:ext cx="2530884" cy="1955610"/>
          </a:xfrm>
          <a:prstGeom prst="rect">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it-IT" sz="1600" b="0" i="0" u="none" strike="noStrike" kern="120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305829B7-B54A-4543-A1C5-3FC335420285}"/>
              </a:ext>
            </a:extLst>
          </p:cNvPr>
          <p:cNvSpPr txBox="1"/>
          <p:nvPr/>
        </p:nvSpPr>
        <p:spPr>
          <a:xfrm>
            <a:off x="4832559" y="4254586"/>
            <a:ext cx="880741" cy="423746"/>
          </a:xfrm>
          <a:prstGeom prst="rect">
            <a:avLst/>
          </a:prstGeom>
          <a:noFill/>
        </p:spPr>
        <p:txBody>
          <a:bodyPr wrap="none" lIns="175761" tIns="140609" rIns="175761" bIns="140609" rtlCol="0">
            <a:spAutoFit/>
          </a:bodyPr>
          <a:lstStyle/>
          <a:p>
            <a:pPr marL="0" marR="0" lvl="0" indent="0" algn="ctr" defTabSz="878696" rtl="0" eaLnBrk="1" fontAlgn="auto" latinLnBrk="0" hangingPunct="1">
              <a:lnSpc>
                <a:spcPct val="90000"/>
              </a:lnSpc>
              <a:spcBef>
                <a:spcPts val="0"/>
              </a:spcBef>
              <a:spcAft>
                <a:spcPts val="565"/>
              </a:spcAft>
              <a:buClrTx/>
              <a:buSzTx/>
              <a:buFontTx/>
              <a:buNone/>
              <a:tabLst/>
              <a:defRPr/>
            </a:pPr>
            <a:r>
              <a:rPr kumimoji="0" lang="en-US" sz="1009"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Endpoints</a:t>
            </a:r>
          </a:p>
        </p:txBody>
      </p:sp>
      <p:sp>
        <p:nvSpPr>
          <p:cNvPr id="157" name="TextBox 156">
            <a:extLst>
              <a:ext uri="{FF2B5EF4-FFF2-40B4-BE49-F238E27FC236}">
                <a16:creationId xmlns:a16="http://schemas.microsoft.com/office/drawing/2014/main" id="{8F7AAA6A-8A95-4E66-9DD7-ABB4F558B120}"/>
              </a:ext>
            </a:extLst>
          </p:cNvPr>
          <p:cNvSpPr txBox="1"/>
          <p:nvPr/>
        </p:nvSpPr>
        <p:spPr>
          <a:xfrm>
            <a:off x="4967375" y="5201690"/>
            <a:ext cx="611107" cy="420997"/>
          </a:xfrm>
          <a:prstGeom prst="rect">
            <a:avLst/>
          </a:prstGeom>
          <a:noFill/>
        </p:spPr>
        <p:txBody>
          <a:bodyPr wrap="none" lIns="175761" tIns="140609" rIns="175761" bIns="140609" rtlCol="0">
            <a:spAutoFit/>
          </a:bodyPr>
          <a:lstStyle/>
          <a:p>
            <a:pPr marL="0" marR="0" lvl="0" indent="0" algn="ctr" defTabSz="878696" rtl="0" eaLnBrk="1" fontAlgn="auto" latinLnBrk="0" hangingPunct="1">
              <a:lnSpc>
                <a:spcPct val="90000"/>
              </a:lnSpc>
              <a:spcBef>
                <a:spcPts val="0"/>
              </a:spcBef>
              <a:spcAft>
                <a:spcPts val="565"/>
              </a:spcAft>
              <a:buClrTx/>
              <a:buSzTx/>
              <a:buFontTx/>
              <a:buNone/>
              <a:tabLst/>
              <a:defRPr/>
            </a:pPr>
            <a:r>
              <a:rPr kumimoji="0" lang="en-US" sz="1009"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Apps</a:t>
            </a:r>
          </a:p>
        </p:txBody>
      </p:sp>
      <p:grpSp>
        <p:nvGrpSpPr>
          <p:cNvPr id="158" name="Group 157">
            <a:extLst>
              <a:ext uri="{FF2B5EF4-FFF2-40B4-BE49-F238E27FC236}">
                <a16:creationId xmlns:a16="http://schemas.microsoft.com/office/drawing/2014/main" id="{BB0680B6-ABB1-408D-BC1D-AA3191A5FC7C}"/>
              </a:ext>
            </a:extLst>
          </p:cNvPr>
          <p:cNvGrpSpPr/>
          <p:nvPr/>
        </p:nvGrpSpPr>
        <p:grpSpPr>
          <a:xfrm>
            <a:off x="3898572" y="3969218"/>
            <a:ext cx="422003" cy="353008"/>
            <a:chOff x="7377646" y="4942032"/>
            <a:chExt cx="515446" cy="444106"/>
          </a:xfrm>
        </p:grpSpPr>
        <p:grpSp>
          <p:nvGrpSpPr>
            <p:cNvPr id="159" name="Group 158">
              <a:extLst>
                <a:ext uri="{FF2B5EF4-FFF2-40B4-BE49-F238E27FC236}">
                  <a16:creationId xmlns:a16="http://schemas.microsoft.com/office/drawing/2014/main" id="{527C697B-A721-4F9A-A901-7ED4CE0850D0}"/>
                </a:ext>
              </a:extLst>
            </p:cNvPr>
            <p:cNvGrpSpPr/>
            <p:nvPr/>
          </p:nvGrpSpPr>
          <p:grpSpPr>
            <a:xfrm>
              <a:off x="7377646" y="4942032"/>
              <a:ext cx="388321" cy="375135"/>
              <a:chOff x="2218894" y="4159369"/>
              <a:chExt cx="564176" cy="545015"/>
            </a:xfrm>
          </p:grpSpPr>
          <p:sp>
            <p:nvSpPr>
              <p:cNvPr id="170" name="AutoShape 10">
                <a:extLst>
                  <a:ext uri="{FF2B5EF4-FFF2-40B4-BE49-F238E27FC236}">
                    <a16:creationId xmlns:a16="http://schemas.microsoft.com/office/drawing/2014/main" id="{FC2B131A-BC5B-42F8-9B92-865733977E2D}"/>
                  </a:ext>
                </a:extLst>
              </p:cNvPr>
              <p:cNvSpPr>
                <a:spLocks noChangeAspect="1" noChangeArrowheads="1" noTextEdit="1"/>
              </p:cNvSpPr>
              <p:nvPr/>
            </p:nvSpPr>
            <p:spPr bwMode="auto">
              <a:xfrm>
                <a:off x="2218894" y="4159369"/>
                <a:ext cx="545015" cy="54501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282828"/>
                  </a:solidFill>
                  <a:effectLst/>
                  <a:uLnTx/>
                  <a:uFillTx/>
                  <a:latin typeface="Segoe UI"/>
                  <a:ea typeface="+mn-ea"/>
                  <a:cs typeface="+mn-cs"/>
                </a:endParaRPr>
              </a:p>
            </p:txBody>
          </p:sp>
          <p:sp>
            <p:nvSpPr>
              <p:cNvPr id="171" name="Freeform 12">
                <a:extLst>
                  <a:ext uri="{FF2B5EF4-FFF2-40B4-BE49-F238E27FC236}">
                    <a16:creationId xmlns:a16="http://schemas.microsoft.com/office/drawing/2014/main" id="{A8F15888-2D5F-4063-AF14-1FDEBDF34629}"/>
                  </a:ext>
                </a:extLst>
              </p:cNvPr>
              <p:cNvSpPr>
                <a:spLocks noEditPoints="1"/>
              </p:cNvSpPr>
              <p:nvPr/>
            </p:nvSpPr>
            <p:spPr bwMode="auto">
              <a:xfrm>
                <a:off x="2218898" y="4297752"/>
                <a:ext cx="562049" cy="31295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C1C1C1"/>
              </a:solidFill>
              <a:ln w="0">
                <a:no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282828"/>
                  </a:solidFill>
                  <a:effectLst/>
                  <a:uLnTx/>
                  <a:uFillTx/>
                  <a:latin typeface="Segoe UI"/>
                  <a:ea typeface="+mn-ea"/>
                  <a:cs typeface="+mn-cs"/>
                </a:endParaRPr>
              </a:p>
            </p:txBody>
          </p:sp>
          <p:sp>
            <p:nvSpPr>
              <p:cNvPr id="172" name="Rectangle 13">
                <a:extLst>
                  <a:ext uri="{FF2B5EF4-FFF2-40B4-BE49-F238E27FC236}">
                    <a16:creationId xmlns:a16="http://schemas.microsoft.com/office/drawing/2014/main" id="{C0F6756F-9221-4AEE-8D1A-79B792A1416F}"/>
                  </a:ext>
                </a:extLst>
              </p:cNvPr>
              <p:cNvSpPr>
                <a:spLocks noChangeArrowheads="1"/>
              </p:cNvSpPr>
              <p:nvPr/>
            </p:nvSpPr>
            <p:spPr bwMode="auto">
              <a:xfrm>
                <a:off x="2780941" y="4297752"/>
                <a:ext cx="2129" cy="2129"/>
              </a:xfrm>
              <a:prstGeom prst="rect">
                <a:avLst/>
              </a:prstGeom>
              <a:solidFill>
                <a:srgbClr val="C1C1C1"/>
              </a:solidFill>
              <a:ln w="0">
                <a:no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282828"/>
                  </a:solidFill>
                  <a:effectLst/>
                  <a:uLnTx/>
                  <a:uFillTx/>
                  <a:latin typeface="Segoe UI"/>
                  <a:ea typeface="+mn-ea"/>
                  <a:cs typeface="+mn-cs"/>
                </a:endParaRPr>
              </a:p>
            </p:txBody>
          </p:sp>
          <p:sp>
            <p:nvSpPr>
              <p:cNvPr id="178" name="Rectangle 14">
                <a:extLst>
                  <a:ext uri="{FF2B5EF4-FFF2-40B4-BE49-F238E27FC236}">
                    <a16:creationId xmlns:a16="http://schemas.microsoft.com/office/drawing/2014/main" id="{599338E3-2B22-4EB6-9152-5988CE60CD01}"/>
                  </a:ext>
                </a:extLst>
              </p:cNvPr>
              <p:cNvSpPr>
                <a:spLocks noChangeArrowheads="1"/>
              </p:cNvSpPr>
              <p:nvPr/>
            </p:nvSpPr>
            <p:spPr bwMode="auto">
              <a:xfrm>
                <a:off x="2218894" y="4297752"/>
                <a:ext cx="2129" cy="2129"/>
              </a:xfrm>
              <a:prstGeom prst="rect">
                <a:avLst/>
              </a:prstGeom>
              <a:solidFill>
                <a:srgbClr val="C1C1C1"/>
              </a:solidFill>
              <a:ln w="0">
                <a:no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282828"/>
                  </a:solidFill>
                  <a:effectLst/>
                  <a:uLnTx/>
                  <a:uFillTx/>
                  <a:latin typeface="Segoe UI"/>
                  <a:ea typeface="+mn-ea"/>
                  <a:cs typeface="+mn-cs"/>
                </a:endParaRPr>
              </a:p>
            </p:txBody>
          </p:sp>
          <p:sp>
            <p:nvSpPr>
              <p:cNvPr id="179" name="Freeform 15">
                <a:extLst>
                  <a:ext uri="{FF2B5EF4-FFF2-40B4-BE49-F238E27FC236}">
                    <a16:creationId xmlns:a16="http://schemas.microsoft.com/office/drawing/2014/main" id="{27BE9DC3-B8DB-43ED-B5B6-9E6641FBCEC8}"/>
                  </a:ext>
                </a:extLst>
              </p:cNvPr>
              <p:cNvSpPr>
                <a:spLocks/>
              </p:cNvSpPr>
              <p:nvPr/>
            </p:nvSpPr>
            <p:spPr bwMode="auto">
              <a:xfrm>
                <a:off x="2218894" y="4259430"/>
                <a:ext cx="562047" cy="140512"/>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rgbClr val="C1C1C1"/>
              </a:solidFill>
              <a:ln w="0">
                <a:no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282828"/>
                  </a:solidFill>
                  <a:effectLst/>
                  <a:uLnTx/>
                  <a:uFillTx/>
                  <a:latin typeface="Segoe UI"/>
                  <a:ea typeface="+mn-ea"/>
                  <a:cs typeface="+mn-cs"/>
                </a:endParaRPr>
              </a:p>
            </p:txBody>
          </p:sp>
          <p:sp>
            <p:nvSpPr>
              <p:cNvPr id="180" name="Freeform 16">
                <a:extLst>
                  <a:ext uri="{FF2B5EF4-FFF2-40B4-BE49-F238E27FC236}">
                    <a16:creationId xmlns:a16="http://schemas.microsoft.com/office/drawing/2014/main" id="{45EF42F5-1DBB-4950-ABF3-BB645C367272}"/>
                  </a:ext>
                </a:extLst>
              </p:cNvPr>
              <p:cNvSpPr>
                <a:spLocks/>
              </p:cNvSpPr>
              <p:nvPr/>
            </p:nvSpPr>
            <p:spPr bwMode="auto">
              <a:xfrm>
                <a:off x="2269989" y="4446779"/>
                <a:ext cx="106448" cy="106448"/>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C1C1C1"/>
              </a:solidFill>
              <a:ln w="0">
                <a:no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4389C1C3-5781-438C-9C31-A7942715CC2B}"/>
                </a:ext>
              </a:extLst>
            </p:cNvPr>
            <p:cNvGrpSpPr/>
            <p:nvPr/>
          </p:nvGrpSpPr>
          <p:grpSpPr>
            <a:xfrm>
              <a:off x="7650864" y="5148114"/>
              <a:ext cx="242228" cy="238024"/>
              <a:chOff x="7486346" y="4848919"/>
              <a:chExt cx="450846" cy="443021"/>
            </a:xfrm>
          </p:grpSpPr>
          <p:sp>
            <p:nvSpPr>
              <p:cNvPr id="166" name="Rectangle 165">
                <a:extLst>
                  <a:ext uri="{FF2B5EF4-FFF2-40B4-BE49-F238E27FC236}">
                    <a16:creationId xmlns:a16="http://schemas.microsoft.com/office/drawing/2014/main" id="{8581E72A-AA1B-4E53-B175-3A53C2DE3D8B}"/>
                  </a:ext>
                </a:extLst>
              </p:cNvPr>
              <p:cNvSpPr/>
              <p:nvPr/>
            </p:nvSpPr>
            <p:spPr bwMode="auto">
              <a:xfrm>
                <a:off x="7486346" y="4848919"/>
                <a:ext cx="450846" cy="4430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8" name="Graphic 167">
                <a:extLst>
                  <a:ext uri="{FF2B5EF4-FFF2-40B4-BE49-F238E27FC236}">
                    <a16:creationId xmlns:a16="http://schemas.microsoft.com/office/drawing/2014/main" id="{B4FAF1EF-7EC8-4745-9AAB-4EFC19C652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0979" y="4906543"/>
                <a:ext cx="380217" cy="330623"/>
              </a:xfrm>
              <a:prstGeom prst="rect">
                <a:avLst/>
              </a:prstGeom>
            </p:spPr>
          </p:pic>
        </p:grpSp>
      </p:grpSp>
      <p:sp>
        <p:nvSpPr>
          <p:cNvPr id="181" name="TextBox 180">
            <a:extLst>
              <a:ext uri="{FF2B5EF4-FFF2-40B4-BE49-F238E27FC236}">
                <a16:creationId xmlns:a16="http://schemas.microsoft.com/office/drawing/2014/main" id="{B79285EF-A43B-478B-BAFD-882451AB1FAC}"/>
              </a:ext>
            </a:extLst>
          </p:cNvPr>
          <p:cNvSpPr txBox="1"/>
          <p:nvPr/>
        </p:nvSpPr>
        <p:spPr>
          <a:xfrm>
            <a:off x="3581992" y="4254586"/>
            <a:ext cx="935243" cy="423746"/>
          </a:xfrm>
          <a:prstGeom prst="rect">
            <a:avLst/>
          </a:prstGeom>
          <a:noFill/>
        </p:spPr>
        <p:txBody>
          <a:bodyPr wrap="none" lIns="175761" tIns="140609" rIns="175761" bIns="140609" rtlCol="0">
            <a:spAutoFit/>
          </a:bodyPr>
          <a:lstStyle/>
          <a:p>
            <a:pPr marL="0" marR="0" lvl="0" indent="0" algn="ctr" defTabSz="878696" rtl="0" eaLnBrk="1" fontAlgn="auto" latinLnBrk="0" hangingPunct="1">
              <a:lnSpc>
                <a:spcPct val="90000"/>
              </a:lnSpc>
              <a:spcBef>
                <a:spcPts val="0"/>
              </a:spcBef>
              <a:spcAft>
                <a:spcPts val="565"/>
              </a:spcAft>
              <a:buClrTx/>
              <a:buSzTx/>
              <a:buFontTx/>
              <a:buNone/>
              <a:tabLst/>
              <a:defRPr/>
            </a:pPr>
            <a:r>
              <a:rPr kumimoji="0" lang="en-US" sz="1009"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Email/docs</a:t>
            </a:r>
          </a:p>
        </p:txBody>
      </p:sp>
      <p:sp>
        <p:nvSpPr>
          <p:cNvPr id="85" name="TextBox 84">
            <a:extLst>
              <a:ext uri="{FF2B5EF4-FFF2-40B4-BE49-F238E27FC236}">
                <a16:creationId xmlns:a16="http://schemas.microsoft.com/office/drawing/2014/main" id="{6D5724C2-F45E-4936-8192-77E62E956343}"/>
              </a:ext>
            </a:extLst>
          </p:cNvPr>
          <p:cNvSpPr txBox="1"/>
          <p:nvPr/>
        </p:nvSpPr>
        <p:spPr>
          <a:xfrm>
            <a:off x="3665992" y="5201716"/>
            <a:ext cx="762118" cy="423746"/>
          </a:xfrm>
          <a:prstGeom prst="rect">
            <a:avLst/>
          </a:prstGeom>
          <a:noFill/>
        </p:spPr>
        <p:txBody>
          <a:bodyPr wrap="none" lIns="175761" tIns="140609" rIns="175761" bIns="140609" rtlCol="0">
            <a:spAutoFit/>
          </a:bodyPr>
          <a:lstStyle/>
          <a:p>
            <a:pPr marL="0" marR="0" lvl="0" indent="0" algn="ctr" defTabSz="878696" rtl="0" eaLnBrk="1" fontAlgn="auto" latinLnBrk="0" hangingPunct="1">
              <a:lnSpc>
                <a:spcPct val="90000"/>
              </a:lnSpc>
              <a:spcBef>
                <a:spcPts val="0"/>
              </a:spcBef>
              <a:spcAft>
                <a:spcPts val="565"/>
              </a:spcAft>
              <a:buClrTx/>
              <a:buSzTx/>
              <a:buFontTx/>
              <a:buNone/>
              <a:tabLst/>
              <a:defRPr/>
            </a:pPr>
            <a:r>
              <a:rPr kumimoji="0" lang="en-US" sz="1009" b="0" i="0" u="none" strike="noStrike" kern="1200" cap="none" spc="0" normalizeH="0" baseline="0" noProof="0">
                <a:ln>
                  <a:noFill/>
                </a:ln>
                <a:gradFill>
                  <a:gsLst>
                    <a:gs pos="2917">
                      <a:srgbClr val="282828"/>
                    </a:gs>
                    <a:gs pos="30000">
                      <a:srgbClr val="282828"/>
                    </a:gs>
                  </a:gsLst>
                  <a:lin ang="5400000" scaled="0"/>
                </a:gradFill>
                <a:effectLst/>
                <a:uLnTx/>
                <a:uFillTx/>
                <a:latin typeface="Segoe UI Semibold"/>
                <a:ea typeface="+mn-ea"/>
                <a:cs typeface="+mn-cs"/>
              </a:rPr>
              <a:t>Identity</a:t>
            </a:r>
          </a:p>
        </p:txBody>
      </p:sp>
      <p:sp>
        <p:nvSpPr>
          <p:cNvPr id="88" name="Freeform 11">
            <a:extLst>
              <a:ext uri="{FF2B5EF4-FFF2-40B4-BE49-F238E27FC236}">
                <a16:creationId xmlns:a16="http://schemas.microsoft.com/office/drawing/2014/main" id="{B4FA017C-E3E1-4237-819B-8C1534AAAF9F}"/>
              </a:ext>
            </a:extLst>
          </p:cNvPr>
          <p:cNvSpPr>
            <a:spLocks noEditPoints="1"/>
          </p:cNvSpPr>
          <p:nvPr/>
        </p:nvSpPr>
        <p:spPr bwMode="auto">
          <a:xfrm>
            <a:off x="3921820" y="4960185"/>
            <a:ext cx="232745" cy="276025"/>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282828"/>
              </a:solidFill>
              <a:effectLst/>
              <a:uLnTx/>
              <a:uFillTx/>
              <a:latin typeface="Segoe UI"/>
              <a:ea typeface="+mn-ea"/>
              <a:cs typeface="+mn-cs"/>
            </a:endParaRPr>
          </a:p>
        </p:txBody>
      </p:sp>
      <p:grpSp>
        <p:nvGrpSpPr>
          <p:cNvPr id="84" name="Group 83">
            <a:extLst>
              <a:ext uri="{FF2B5EF4-FFF2-40B4-BE49-F238E27FC236}">
                <a16:creationId xmlns:a16="http://schemas.microsoft.com/office/drawing/2014/main" id="{690093BF-1D6D-47E7-9A02-4412057909EB}"/>
              </a:ext>
            </a:extLst>
          </p:cNvPr>
          <p:cNvGrpSpPr/>
          <p:nvPr/>
        </p:nvGrpSpPr>
        <p:grpSpPr>
          <a:xfrm>
            <a:off x="5115499" y="4036538"/>
            <a:ext cx="314861" cy="259379"/>
            <a:chOff x="5230386" y="4132421"/>
            <a:chExt cx="339443" cy="279629"/>
          </a:xfrm>
        </p:grpSpPr>
        <p:sp>
          <p:nvSpPr>
            <p:cNvPr id="86" name="Freeform 17">
              <a:extLst>
                <a:ext uri="{FF2B5EF4-FFF2-40B4-BE49-F238E27FC236}">
                  <a16:creationId xmlns:a16="http://schemas.microsoft.com/office/drawing/2014/main" id="{86A0BF9B-90BB-4E93-9255-E2AC9E4690CC}"/>
                </a:ext>
              </a:extLst>
            </p:cNvPr>
            <p:cNvSpPr>
              <a:spLocks noEditPoints="1"/>
            </p:cNvSpPr>
            <p:nvPr/>
          </p:nvSpPr>
          <p:spPr bwMode="auto">
            <a:xfrm>
              <a:off x="5452824" y="4132421"/>
              <a:ext cx="117005" cy="199735"/>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3383" tIns="51691" rIns="103383" bIns="51691"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2745" b="0" i="0" u="none" strike="noStrike" kern="1200" cap="none" spc="0" normalizeH="0" baseline="0" noProof="0">
                <a:ln>
                  <a:noFill/>
                </a:ln>
                <a:solidFill>
                  <a:srgbClr val="3C3C41"/>
                </a:solidFill>
                <a:effectLst/>
                <a:uLnTx/>
                <a:uFillTx/>
                <a:latin typeface="Segoe UI"/>
                <a:ea typeface="+mn-ea"/>
                <a:cs typeface="+mn-cs"/>
              </a:endParaRPr>
            </a:p>
          </p:txBody>
        </p:sp>
        <p:sp>
          <p:nvSpPr>
            <p:cNvPr id="87" name="Freeform 18">
              <a:extLst>
                <a:ext uri="{FF2B5EF4-FFF2-40B4-BE49-F238E27FC236}">
                  <a16:creationId xmlns:a16="http://schemas.microsoft.com/office/drawing/2014/main" id="{69A490F1-694C-492B-9638-63D4D7343937}"/>
                </a:ext>
              </a:extLst>
            </p:cNvPr>
            <p:cNvSpPr>
              <a:spLocks noEditPoints="1"/>
            </p:cNvSpPr>
            <p:nvPr/>
          </p:nvSpPr>
          <p:spPr bwMode="auto">
            <a:xfrm>
              <a:off x="5230386" y="4206073"/>
              <a:ext cx="298298" cy="205977"/>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3383" tIns="51691" rIns="103383" bIns="51691"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274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AB220A9E-5765-43D1-AB3D-F6E490E8AE8A}"/>
              </a:ext>
            </a:extLst>
          </p:cNvPr>
          <p:cNvGrpSpPr/>
          <p:nvPr/>
        </p:nvGrpSpPr>
        <p:grpSpPr>
          <a:xfrm>
            <a:off x="5119366" y="4986491"/>
            <a:ext cx="307126" cy="242829"/>
            <a:chOff x="19906669" y="4851206"/>
            <a:chExt cx="362764" cy="295426"/>
          </a:xfrm>
        </p:grpSpPr>
        <p:sp>
          <p:nvSpPr>
            <p:cNvPr id="90" name="Freeform 161">
              <a:extLst>
                <a:ext uri="{FF2B5EF4-FFF2-40B4-BE49-F238E27FC236}">
                  <a16:creationId xmlns:a16="http://schemas.microsoft.com/office/drawing/2014/main" id="{AB56378C-99FB-4200-825D-B4D1BC255DE6}"/>
                </a:ext>
              </a:extLst>
            </p:cNvPr>
            <p:cNvSpPr>
              <a:spLocks/>
            </p:cNvSpPr>
            <p:nvPr/>
          </p:nvSpPr>
          <p:spPr bwMode="auto">
            <a:xfrm>
              <a:off x="19906669" y="4851206"/>
              <a:ext cx="362764" cy="2336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accent1"/>
            </a:solidFill>
            <a:ln w="0">
              <a:noFill/>
              <a:prstDash val="solid"/>
              <a:round/>
              <a:headEnd/>
              <a:tailEnd/>
            </a:ln>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3137" b="0" i="0" u="none" strike="noStrike" kern="1200" cap="none" spc="0" normalizeH="0" baseline="0" noProof="0">
                <a:ln>
                  <a:noFill/>
                </a:ln>
                <a:solidFill>
                  <a:srgbClr val="3C3C41"/>
                </a:solidFill>
                <a:effectLst/>
                <a:uLnTx/>
                <a:uFillTx/>
                <a:latin typeface="Segoe UI"/>
                <a:ea typeface="+mn-ea"/>
                <a:cs typeface="+mn-cs"/>
              </a:endParaRPr>
            </a:p>
          </p:txBody>
        </p:sp>
        <p:sp>
          <p:nvSpPr>
            <p:cNvPr id="91" name="Freeform 163">
              <a:extLst>
                <a:ext uri="{FF2B5EF4-FFF2-40B4-BE49-F238E27FC236}">
                  <a16:creationId xmlns:a16="http://schemas.microsoft.com/office/drawing/2014/main" id="{0E24A653-2737-4FA7-BD9F-8A67BB882D11}"/>
                </a:ext>
              </a:extLst>
            </p:cNvPr>
            <p:cNvSpPr>
              <a:spLocks noEditPoints="1"/>
            </p:cNvSpPr>
            <p:nvPr/>
          </p:nvSpPr>
          <p:spPr bwMode="auto">
            <a:xfrm>
              <a:off x="19906669" y="4896545"/>
              <a:ext cx="362764" cy="250087"/>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chemeClr val="accent3"/>
            </a:solidFill>
            <a:ln w="0">
              <a:noFill/>
              <a:prstDash val="solid"/>
              <a:round/>
              <a:headEnd/>
              <a:tailEnd/>
            </a:ln>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3137" b="0" i="0" u="none" strike="noStrike" kern="1200" cap="none" spc="0" normalizeH="0" baseline="0" noProof="0">
                <a:ln>
                  <a:noFill/>
                </a:ln>
                <a:solidFill>
                  <a:srgbClr val="3C3C41"/>
                </a:solidFill>
                <a:effectLst/>
                <a:uLnTx/>
                <a:uFillTx/>
                <a:latin typeface="Segoe UI"/>
                <a:ea typeface="+mn-ea"/>
                <a:cs typeface="+mn-cs"/>
              </a:endParaRPr>
            </a:p>
          </p:txBody>
        </p:sp>
      </p:grpSp>
      <p:sp>
        <p:nvSpPr>
          <p:cNvPr id="2" name="Oval 1">
            <a:extLst>
              <a:ext uri="{FF2B5EF4-FFF2-40B4-BE49-F238E27FC236}">
                <a16:creationId xmlns:a16="http://schemas.microsoft.com/office/drawing/2014/main" id="{5257EBB8-ABA1-E64F-8412-824F03056778}"/>
              </a:ext>
            </a:extLst>
          </p:cNvPr>
          <p:cNvSpPr/>
          <p:nvPr/>
        </p:nvSpPr>
        <p:spPr bwMode="auto">
          <a:xfrm>
            <a:off x="7169428" y="4784035"/>
            <a:ext cx="728868" cy="768626"/>
          </a:xfrm>
          <a:prstGeom prst="ellipse">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A958EE9D-8CE4-6345-ABED-A99BB684280E}"/>
              </a:ext>
            </a:extLst>
          </p:cNvPr>
          <p:cNvSpPr/>
          <p:nvPr/>
        </p:nvSpPr>
        <p:spPr bwMode="auto">
          <a:xfrm>
            <a:off x="5148819" y="2298030"/>
            <a:ext cx="1894362" cy="433137"/>
          </a:xfrm>
          <a:prstGeom prst="ellipse">
            <a:avLst/>
          </a:prstGeom>
          <a:noFill/>
          <a:ln w="381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47AB9510-26A4-134F-837B-DB6673E36E9C}"/>
              </a:ext>
            </a:extLst>
          </p:cNvPr>
          <p:cNvSpPr/>
          <p:nvPr/>
        </p:nvSpPr>
        <p:spPr bwMode="auto">
          <a:xfrm>
            <a:off x="6443522" y="5859377"/>
            <a:ext cx="2134993" cy="433137"/>
          </a:xfrm>
          <a:prstGeom prst="ellipse">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811314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grpSp>
        <p:nvGrpSpPr>
          <p:cNvPr id="12" name="Group 11">
            <a:extLst>
              <a:ext uri="{FF2B5EF4-FFF2-40B4-BE49-F238E27FC236}">
                <a16:creationId xmlns:a16="http://schemas.microsoft.com/office/drawing/2014/main" id="{63974D75-EE9B-6742-A9B5-CBC182BD49B1}"/>
              </a:ext>
            </a:extLst>
          </p:cNvPr>
          <p:cNvGrpSpPr/>
          <p:nvPr/>
        </p:nvGrpSpPr>
        <p:grpSpPr>
          <a:xfrm>
            <a:off x="9499600" y="1025936"/>
            <a:ext cx="2451100" cy="3050763"/>
            <a:chOff x="9804400" y="810037"/>
            <a:chExt cx="2387600" cy="3038064"/>
          </a:xfrm>
        </p:grpSpPr>
        <p:grpSp>
          <p:nvGrpSpPr>
            <p:cNvPr id="25" name="Group 24">
              <a:extLst>
                <a:ext uri="{FF2B5EF4-FFF2-40B4-BE49-F238E27FC236}">
                  <a16:creationId xmlns:a16="http://schemas.microsoft.com/office/drawing/2014/main" id="{D978D7A3-674D-B448-96E7-D3D928977419}"/>
                </a:ext>
              </a:extLst>
            </p:cNvPr>
            <p:cNvGrpSpPr/>
            <p:nvPr/>
          </p:nvGrpSpPr>
          <p:grpSpPr>
            <a:xfrm>
              <a:off x="9804400" y="810037"/>
              <a:ext cx="2374901" cy="3038064"/>
              <a:chOff x="4444774" y="810036"/>
              <a:chExt cx="7747227" cy="6439851"/>
            </a:xfrm>
          </p:grpSpPr>
          <p:pic>
            <p:nvPicPr>
              <p:cNvPr id="26" name="Picture 25">
                <a:extLst>
                  <a:ext uri="{FF2B5EF4-FFF2-40B4-BE49-F238E27FC236}">
                    <a16:creationId xmlns:a16="http://schemas.microsoft.com/office/drawing/2014/main" id="{1BD8FBB1-7EFB-884E-A47E-D7E2F4FD53F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44774" y="810036"/>
                <a:ext cx="7747227" cy="6439851"/>
              </a:xfrm>
              <a:prstGeom prst="rect">
                <a:avLst/>
              </a:prstGeom>
            </p:spPr>
          </p:pic>
          <p:pic>
            <p:nvPicPr>
              <p:cNvPr id="27" name="Picture 26" descr="A screenshot of a computer&#10;&#10;Description automatically generated">
                <a:extLst>
                  <a:ext uri="{FF2B5EF4-FFF2-40B4-BE49-F238E27FC236}">
                    <a16:creationId xmlns:a16="http://schemas.microsoft.com/office/drawing/2014/main" id="{234306AE-7C03-F742-A324-B8D01AB9BAA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57959" y="1926775"/>
                <a:ext cx="5834041" cy="4374843"/>
              </a:xfrm>
              <a:prstGeom prst="rect">
                <a:avLst/>
              </a:prstGeom>
            </p:spPr>
          </p:pic>
        </p:grpSp>
        <p:sp>
          <p:nvSpPr>
            <p:cNvPr id="34" name="Google Shape;2208;p17">
              <a:extLst>
                <a:ext uri="{FF2B5EF4-FFF2-40B4-BE49-F238E27FC236}">
                  <a16:creationId xmlns:a16="http://schemas.microsoft.com/office/drawing/2014/main" id="{ED1307D2-5B7F-6547-A0ED-D0F86AE6B2A6}"/>
                </a:ext>
              </a:extLst>
            </p:cNvPr>
            <p:cNvSpPr txBox="1"/>
            <p:nvPr/>
          </p:nvSpPr>
          <p:spPr>
            <a:xfrm>
              <a:off x="10325100" y="940502"/>
              <a:ext cx="1866900" cy="307736"/>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202234"/>
                  </a:solidFill>
                  <a:effectLst/>
                  <a:uLnTx/>
                  <a:uFillTx/>
                  <a:latin typeface="Libre Franklin"/>
                  <a:ea typeface="Libre Franklin"/>
                  <a:cs typeface="Libre Franklin"/>
                  <a:sym typeface="Libre Franklin"/>
                </a:rPr>
                <a:t>SIEM/SOAR</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grpSp>
      <p:grpSp>
        <p:nvGrpSpPr>
          <p:cNvPr id="6" name="Group 5">
            <a:extLst>
              <a:ext uri="{FF2B5EF4-FFF2-40B4-BE49-F238E27FC236}">
                <a16:creationId xmlns:a16="http://schemas.microsoft.com/office/drawing/2014/main" id="{03B94B9B-348E-9241-9AC2-C5D536080B75}"/>
              </a:ext>
            </a:extLst>
          </p:cNvPr>
          <p:cNvGrpSpPr/>
          <p:nvPr/>
        </p:nvGrpSpPr>
        <p:grpSpPr>
          <a:xfrm>
            <a:off x="6898025" y="1395199"/>
            <a:ext cx="2459865" cy="2280295"/>
            <a:chOff x="6910725" y="1217399"/>
            <a:chExt cx="2459865" cy="2280295"/>
          </a:xfrm>
        </p:grpSpPr>
        <p:pic>
          <p:nvPicPr>
            <p:cNvPr id="2214" name="Google Shape;2214;p17"/>
            <p:cNvPicPr preferRelativeResize="0"/>
            <p:nvPr/>
          </p:nvPicPr>
          <p:blipFill rotWithShape="1">
            <a:blip r:embed="rId5">
              <a:alphaModFix/>
            </a:blip>
            <a:srcRect/>
            <a:stretch/>
          </p:blipFill>
          <p:spPr>
            <a:xfrm>
              <a:off x="7010978" y="1698956"/>
              <a:ext cx="2335558" cy="1798738"/>
            </a:xfrm>
            <a:prstGeom prst="rect">
              <a:avLst/>
            </a:prstGeom>
            <a:noFill/>
            <a:ln>
              <a:noFill/>
            </a:ln>
          </p:spPr>
        </p:pic>
        <p:sp>
          <p:nvSpPr>
            <p:cNvPr id="22" name="Google Shape;2208;p17">
              <a:extLst>
                <a:ext uri="{FF2B5EF4-FFF2-40B4-BE49-F238E27FC236}">
                  <a16:creationId xmlns:a16="http://schemas.microsoft.com/office/drawing/2014/main" id="{3B3882E5-6A10-EA4D-A37D-18724829A0C9}"/>
                </a:ext>
              </a:extLst>
            </p:cNvPr>
            <p:cNvSpPr txBox="1"/>
            <p:nvPr/>
          </p:nvSpPr>
          <p:spPr>
            <a:xfrm>
              <a:off x="6910725" y="1217399"/>
              <a:ext cx="2459865" cy="52318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202234"/>
                  </a:solidFill>
                  <a:effectLst/>
                  <a:uLnTx/>
                  <a:uFillTx/>
                  <a:latin typeface="Libre Franklin"/>
                  <a:ea typeface="Libre Franklin"/>
                  <a:cs typeface="Libre Franklin"/>
                  <a:sym typeface="Libre Franklin"/>
                </a:rPr>
                <a:t>Azure Security Center and/or local web console</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grpSp>
      <p:cxnSp>
        <p:nvCxnSpPr>
          <p:cNvPr id="2200" name="Google Shape;2200;p17"/>
          <p:cNvCxnSpPr/>
          <p:nvPr/>
        </p:nvCxnSpPr>
        <p:spPr>
          <a:xfrm rot="10800000">
            <a:off x="2552368" y="5974391"/>
            <a:ext cx="2060626" cy="0"/>
          </a:xfrm>
          <a:prstGeom prst="straightConnector1">
            <a:avLst/>
          </a:prstGeom>
          <a:noFill/>
          <a:ln w="9525" cap="flat" cmpd="sng">
            <a:solidFill>
              <a:schemeClr val="accent1"/>
            </a:solidFill>
            <a:prstDash val="dash"/>
            <a:miter lim="800000"/>
            <a:headEnd type="none" w="sm" len="sm"/>
            <a:tailEnd type="none" w="sm" len="sm"/>
          </a:ln>
        </p:spPr>
      </p:cxnSp>
      <p:pic>
        <p:nvPicPr>
          <p:cNvPr id="2204" name="Google Shape;2204;p17"/>
          <p:cNvPicPr preferRelativeResize="0"/>
          <p:nvPr/>
        </p:nvPicPr>
        <p:blipFill rotWithShape="1">
          <a:blip r:embed="rId6">
            <a:alphaModFix/>
          </a:blip>
          <a:srcRect/>
          <a:stretch/>
        </p:blipFill>
        <p:spPr>
          <a:xfrm>
            <a:off x="3837900" y="2174951"/>
            <a:ext cx="1874469" cy="677171"/>
          </a:xfrm>
          <a:prstGeom prst="rect">
            <a:avLst/>
          </a:prstGeom>
          <a:noFill/>
          <a:ln>
            <a:noFill/>
          </a:ln>
        </p:spPr>
      </p:pic>
      <p:pic>
        <p:nvPicPr>
          <p:cNvPr id="2205" name="Google Shape;2205;p17"/>
          <p:cNvPicPr preferRelativeResize="0"/>
          <p:nvPr/>
        </p:nvPicPr>
        <p:blipFill rotWithShape="1">
          <a:blip r:embed="rId7">
            <a:alphaModFix/>
          </a:blip>
          <a:srcRect/>
          <a:stretch/>
        </p:blipFill>
        <p:spPr>
          <a:xfrm>
            <a:off x="3832823" y="5656840"/>
            <a:ext cx="1827984" cy="678427"/>
          </a:xfrm>
          <a:prstGeom prst="rect">
            <a:avLst/>
          </a:prstGeom>
          <a:noFill/>
          <a:ln>
            <a:noFill/>
          </a:ln>
        </p:spPr>
      </p:pic>
      <p:pic>
        <p:nvPicPr>
          <p:cNvPr id="2206" name="Google Shape;2206;p17"/>
          <p:cNvPicPr preferRelativeResize="0"/>
          <p:nvPr/>
        </p:nvPicPr>
        <p:blipFill rotWithShape="1">
          <a:blip r:embed="rId8">
            <a:alphaModFix/>
          </a:blip>
          <a:srcRect/>
          <a:stretch/>
        </p:blipFill>
        <p:spPr>
          <a:xfrm>
            <a:off x="583426" y="4585696"/>
            <a:ext cx="2088934" cy="1787749"/>
          </a:xfrm>
          <a:prstGeom prst="rect">
            <a:avLst/>
          </a:prstGeom>
          <a:noFill/>
          <a:ln>
            <a:noFill/>
          </a:ln>
        </p:spPr>
      </p:pic>
      <p:sp>
        <p:nvSpPr>
          <p:cNvPr id="2208" name="Google Shape;2208;p17"/>
          <p:cNvSpPr txBox="1"/>
          <p:nvPr/>
        </p:nvSpPr>
        <p:spPr>
          <a:xfrm>
            <a:off x="3390900" y="1067503"/>
            <a:ext cx="2860851" cy="107717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78D4"/>
                </a:solidFill>
                <a:effectLst/>
                <a:uLnTx/>
                <a:uFillTx/>
                <a:latin typeface="Libre Franklin"/>
                <a:ea typeface="Libre Franklin"/>
                <a:cs typeface="Libre Franklin"/>
                <a:sym typeface="Libre Franklin"/>
              </a:rPr>
              <a:t>Sensor performs </a:t>
            </a:r>
            <a:br>
              <a:rPr kumimoji="0" lang="en-US" sz="1600" b="1" i="0" u="none" strike="noStrike" kern="0" cap="none" spc="0" normalizeH="0" baseline="0" noProof="0" dirty="0">
                <a:ln>
                  <a:noFill/>
                </a:ln>
                <a:solidFill>
                  <a:srgbClr val="0078D4"/>
                </a:solidFill>
                <a:effectLst/>
                <a:uLnTx/>
                <a:uFillTx/>
                <a:latin typeface="Libre Franklin"/>
                <a:ea typeface="Libre Franklin"/>
                <a:cs typeface="Libre Franklin"/>
                <a:sym typeface="Libre Franklin"/>
              </a:rPr>
            </a:br>
            <a:r>
              <a:rPr kumimoji="0" lang="en-US" sz="1600" b="1" i="0" u="none" strike="noStrike" kern="0" cap="none" spc="0" normalizeH="0" baseline="0" noProof="0" dirty="0">
                <a:ln>
                  <a:noFill/>
                </a:ln>
                <a:solidFill>
                  <a:srgbClr val="0078D4"/>
                </a:solidFill>
                <a:effectLst/>
                <a:uLnTx/>
                <a:uFillTx/>
                <a:latin typeface="Libre Franklin"/>
                <a:ea typeface="Libre Franklin"/>
                <a:cs typeface="Libre Franklin"/>
                <a:sym typeface="Libre Franklin"/>
              </a:rPr>
              <a:t>Deep Packet Inspection (DPI)</a:t>
            </a:r>
            <a:br>
              <a:rPr kumimoji="0" lang="en-US" sz="1600" b="1" i="0" u="none" strike="noStrike" kern="0" cap="none" spc="0" normalizeH="0" baseline="0" noProof="0" dirty="0">
                <a:ln>
                  <a:noFill/>
                </a:ln>
                <a:solidFill>
                  <a:srgbClr val="0078D4"/>
                </a:solidFill>
                <a:effectLst/>
                <a:uLnTx/>
                <a:uFillTx/>
                <a:latin typeface="Libre Franklin"/>
                <a:ea typeface="Libre Franklin"/>
                <a:cs typeface="Libre Franklin"/>
                <a:sym typeface="Libre Franklin"/>
              </a:rPr>
            </a:br>
            <a:r>
              <a:rPr kumimoji="0" lang="en-US" sz="1600" b="1" i="0" u="none" strike="noStrike" kern="0" cap="none" spc="0" normalizeH="0" baseline="0" noProof="0" dirty="0">
                <a:ln>
                  <a:noFill/>
                </a:ln>
                <a:solidFill>
                  <a:srgbClr val="0078D4"/>
                </a:solidFill>
                <a:effectLst/>
                <a:uLnTx/>
                <a:uFillTx/>
                <a:latin typeface="Libre Franklin"/>
                <a:ea typeface="Libre Franklin"/>
                <a:cs typeface="Libre Franklin"/>
                <a:sym typeface="Libre Franklin"/>
              </a:rPr>
              <a:t>using patented, IoT-aware behavioral analytics</a:t>
            </a:r>
            <a:endParaRPr kumimoji="0" sz="1600" b="1" i="0" u="none" strike="noStrike" kern="0" cap="none" spc="0" normalizeH="0" baseline="0" noProof="0" dirty="0">
              <a:ln>
                <a:noFill/>
              </a:ln>
              <a:solidFill>
                <a:srgbClr val="0078D4"/>
              </a:solidFill>
              <a:effectLst/>
              <a:uLnTx/>
              <a:uFillTx/>
              <a:latin typeface="Arial"/>
              <a:ea typeface="+mn-ea"/>
              <a:cs typeface="Arial"/>
              <a:sym typeface="Arial"/>
            </a:endParaRPr>
          </a:p>
        </p:txBody>
      </p:sp>
      <p:sp>
        <p:nvSpPr>
          <p:cNvPr id="2210" name="Google Shape;2210;p17"/>
          <p:cNvSpPr txBox="1"/>
          <p:nvPr/>
        </p:nvSpPr>
        <p:spPr>
          <a:xfrm>
            <a:off x="3873500" y="3814529"/>
            <a:ext cx="873622" cy="738623"/>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202234"/>
                </a:solidFill>
                <a:effectLst/>
                <a:uLnTx/>
                <a:uFillTx/>
                <a:latin typeface="Libre Franklin"/>
                <a:ea typeface="Libre Franklin"/>
                <a:cs typeface="Libre Franklin"/>
                <a:sym typeface="Libre Franklin"/>
              </a:rPr>
              <a:t>Network</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202234"/>
                </a:solidFill>
                <a:effectLst/>
                <a:uLnTx/>
                <a:uFillTx/>
                <a:latin typeface="Libre Franklin"/>
                <a:ea typeface="Libre Franklin"/>
                <a:cs typeface="Libre Franklin"/>
                <a:sym typeface="Libre Franklin"/>
              </a:rPr>
              <a:t>Packet Capture</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211" name="Google Shape;2211;p17"/>
          <p:cNvSpPr txBox="1"/>
          <p:nvPr/>
        </p:nvSpPr>
        <p:spPr>
          <a:xfrm>
            <a:off x="3226904" y="5364702"/>
            <a:ext cx="1517765" cy="276959"/>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1" u="none" strike="noStrike" kern="0" cap="none" spc="0" normalizeH="0" baseline="0" noProof="0" dirty="0">
                <a:ln>
                  <a:noFill/>
                </a:ln>
                <a:solidFill>
                  <a:srgbClr val="202234"/>
                </a:solidFill>
                <a:effectLst/>
                <a:uLnTx/>
                <a:uFillTx/>
                <a:latin typeface="Libre Franklin"/>
                <a:ea typeface="Libre Franklin"/>
                <a:cs typeface="Libre Franklin"/>
                <a:sym typeface="Libre Franklin"/>
              </a:rPr>
              <a:t>SPAN port</a:t>
            </a:r>
            <a:endParaRPr kumimoji="0" sz="1200" b="0" i="1" u="none" strike="noStrike" kern="0" cap="none" spc="0" normalizeH="0" baseline="0" noProof="0" dirty="0">
              <a:ln>
                <a:noFill/>
              </a:ln>
              <a:solidFill>
                <a:srgbClr val="000000"/>
              </a:solidFill>
              <a:effectLst/>
              <a:uLnTx/>
              <a:uFillTx/>
              <a:latin typeface="Arial"/>
              <a:ea typeface="+mn-ea"/>
              <a:cs typeface="Arial"/>
              <a:sym typeface="Arial"/>
            </a:endParaRPr>
          </a:p>
        </p:txBody>
      </p:sp>
      <p:cxnSp>
        <p:nvCxnSpPr>
          <p:cNvPr id="2215" name="Google Shape;2215;p17"/>
          <p:cNvCxnSpPr>
            <a:cxnSpLocks/>
          </p:cNvCxnSpPr>
          <p:nvPr/>
        </p:nvCxnSpPr>
        <p:spPr>
          <a:xfrm flipH="1">
            <a:off x="5515487" y="5974391"/>
            <a:ext cx="1634613" cy="0"/>
          </a:xfrm>
          <a:prstGeom prst="straightConnector1">
            <a:avLst/>
          </a:prstGeom>
          <a:noFill/>
          <a:ln w="9525" cap="flat" cmpd="sng">
            <a:solidFill>
              <a:schemeClr val="accent1"/>
            </a:solidFill>
            <a:prstDash val="dash"/>
            <a:miter lim="800000"/>
            <a:headEnd type="none" w="sm" len="sm"/>
            <a:tailEnd type="none" w="sm" len="sm"/>
          </a:ln>
        </p:spPr>
      </p:cxnSp>
      <p:pic>
        <p:nvPicPr>
          <p:cNvPr id="2216" name="Google Shape;2216;p17"/>
          <p:cNvPicPr preferRelativeResize="0"/>
          <p:nvPr/>
        </p:nvPicPr>
        <p:blipFill rotWithShape="1">
          <a:blip r:embed="rId9">
            <a:alphaModFix/>
          </a:blip>
          <a:srcRect/>
          <a:stretch/>
        </p:blipFill>
        <p:spPr>
          <a:xfrm>
            <a:off x="7028083" y="4600042"/>
            <a:ext cx="2306417" cy="1773403"/>
          </a:xfrm>
          <a:prstGeom prst="rect">
            <a:avLst/>
          </a:prstGeom>
          <a:noFill/>
          <a:ln>
            <a:noFill/>
          </a:ln>
        </p:spPr>
      </p:pic>
      <p:cxnSp>
        <p:nvCxnSpPr>
          <p:cNvPr id="2217" name="Google Shape;2217;p17"/>
          <p:cNvCxnSpPr/>
          <p:nvPr/>
        </p:nvCxnSpPr>
        <p:spPr>
          <a:xfrm>
            <a:off x="4722791" y="2880076"/>
            <a:ext cx="0" cy="2829702"/>
          </a:xfrm>
          <a:prstGeom prst="straightConnector1">
            <a:avLst/>
          </a:prstGeom>
          <a:noFill/>
          <a:ln w="9525" cap="flat" cmpd="sng">
            <a:solidFill>
              <a:schemeClr val="accent1"/>
            </a:solidFill>
            <a:prstDash val="solid"/>
            <a:miter lim="800000"/>
            <a:headEnd type="triangle" w="med" len="med"/>
            <a:tailEnd type="oval" w="med" len="med"/>
          </a:ln>
        </p:spPr>
      </p:cxnSp>
      <p:sp>
        <p:nvSpPr>
          <p:cNvPr id="2" name="Title 1">
            <a:extLst>
              <a:ext uri="{FF2B5EF4-FFF2-40B4-BE49-F238E27FC236}">
                <a16:creationId xmlns:a16="http://schemas.microsoft.com/office/drawing/2014/main" id="{F54D6577-6413-FA45-BE02-7FF352AE70AB}"/>
              </a:ext>
            </a:extLst>
          </p:cNvPr>
          <p:cNvSpPr>
            <a:spLocks noGrp="1"/>
          </p:cNvSpPr>
          <p:nvPr>
            <p:ph type="title"/>
          </p:nvPr>
        </p:nvSpPr>
        <p:spPr>
          <a:xfrm>
            <a:off x="334262" y="254000"/>
            <a:ext cx="11743437" cy="492443"/>
          </a:xfrm>
        </p:spPr>
        <p:txBody>
          <a:bodyPr/>
          <a:lstStyle/>
          <a:p>
            <a:r>
              <a:rPr lang="en-US" sz="3200" b="1" dirty="0"/>
              <a:t>Simple, non-invasive deployment — network-layer monitoring</a:t>
            </a:r>
          </a:p>
        </p:txBody>
      </p:sp>
      <p:sp>
        <p:nvSpPr>
          <p:cNvPr id="2218" name="Google Shape;2218;p17"/>
          <p:cNvSpPr txBox="1">
            <a:spLocks noGrp="1"/>
          </p:cNvSpPr>
          <p:nvPr>
            <p:ph type="sldNum" idx="4294967295"/>
          </p:nvPr>
        </p:nvSpPr>
        <p:spPr>
          <a:xfrm>
            <a:off x="11642725" y="6330950"/>
            <a:ext cx="549275"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a:ln>
                  <a:noFill/>
                </a:ln>
                <a:solidFill>
                  <a:srgbClr val="202234"/>
                </a:solidFill>
                <a:effectLst/>
                <a:uLnTx/>
                <a:uFillTx/>
                <a:latin typeface="Libre Franklin"/>
                <a:ea typeface="+mn-ea"/>
                <a:cs typeface="+mn-cs"/>
                <a:sym typeface="Libre Franklin"/>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000" b="0" i="0" u="none" strike="noStrike" kern="0" cap="none" spc="0" normalizeH="0" baseline="0" noProof="0">
              <a:ln>
                <a:noFill/>
              </a:ln>
              <a:solidFill>
                <a:srgbClr val="202234"/>
              </a:solidFill>
              <a:effectLst/>
              <a:uLnTx/>
              <a:uFillTx/>
              <a:latin typeface="Libre Franklin"/>
              <a:ea typeface="+mn-ea"/>
              <a:cs typeface="+mn-cs"/>
              <a:sym typeface="Libre Franklin"/>
            </a:endParaRPr>
          </a:p>
        </p:txBody>
      </p:sp>
      <p:sp>
        <p:nvSpPr>
          <p:cNvPr id="5" name="Oval 4">
            <a:extLst>
              <a:ext uri="{FF2B5EF4-FFF2-40B4-BE49-F238E27FC236}">
                <a16:creationId xmlns:a16="http://schemas.microsoft.com/office/drawing/2014/main" id="{AEB5348A-4691-0746-997A-1353B84741AE}"/>
              </a:ext>
            </a:extLst>
          </p:cNvPr>
          <p:cNvSpPr/>
          <p:nvPr/>
        </p:nvSpPr>
        <p:spPr bwMode="auto">
          <a:xfrm>
            <a:off x="4653078" y="5637908"/>
            <a:ext cx="125988" cy="1439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Google Shape;2208;p17">
            <a:extLst>
              <a:ext uri="{FF2B5EF4-FFF2-40B4-BE49-F238E27FC236}">
                <a16:creationId xmlns:a16="http://schemas.microsoft.com/office/drawing/2014/main" id="{1A125BB1-755E-AC44-B32C-661425A58554}"/>
              </a:ext>
            </a:extLst>
          </p:cNvPr>
          <p:cNvSpPr txBox="1"/>
          <p:nvPr/>
        </p:nvSpPr>
        <p:spPr>
          <a:xfrm>
            <a:off x="3670299" y="2845503"/>
            <a:ext cx="1057451" cy="646290"/>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1" u="none" strike="noStrike" kern="0" cap="none" spc="0" normalizeH="0" baseline="0" noProof="0" dirty="0">
                <a:ln>
                  <a:noFill/>
                </a:ln>
                <a:solidFill>
                  <a:srgbClr val="202234"/>
                </a:solidFill>
                <a:effectLst/>
                <a:uLnTx/>
                <a:uFillTx/>
                <a:latin typeface="Libre Franklin"/>
                <a:ea typeface="Libre Franklin"/>
                <a:cs typeface="Libre Franklin"/>
                <a:sym typeface="Libre Franklin"/>
              </a:rPr>
              <a:t>Virtual or physical appliance</a:t>
            </a:r>
            <a:endParaRPr kumimoji="0" sz="1200" b="0" i="1"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 name="TextBox 3">
            <a:extLst>
              <a:ext uri="{FF2B5EF4-FFF2-40B4-BE49-F238E27FC236}">
                <a16:creationId xmlns:a16="http://schemas.microsoft.com/office/drawing/2014/main" id="{F93FE60B-E3F7-F84A-9BF4-EFDB784C91A0}"/>
              </a:ext>
            </a:extLst>
          </p:cNvPr>
          <p:cNvSpPr txBox="1"/>
          <p:nvPr/>
        </p:nvSpPr>
        <p:spPr>
          <a:xfrm>
            <a:off x="5575300" y="2667000"/>
            <a:ext cx="1562100" cy="738664"/>
          </a:xfrm>
          <a:prstGeom prst="rect">
            <a:avLst/>
          </a:prstGeom>
          <a:noFill/>
        </p:spPr>
        <p:txBody>
          <a:bodyPr wrap="square" lIns="0" tIns="0" rIns="0" bIns="0" rtlCol="0">
            <a:spAutoFit/>
          </a:bodyPr>
          <a:lstStyle/>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78D4"/>
                </a:solidFill>
                <a:effectLst/>
                <a:uLnTx/>
                <a:uFillTx/>
                <a:latin typeface="Segoe UI"/>
                <a:ea typeface="+mn-ea"/>
                <a:cs typeface="+mn-cs"/>
              </a:rPr>
              <a:t>Assets</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78D4"/>
                </a:solidFill>
                <a:effectLst/>
                <a:uLnTx/>
                <a:uFillTx/>
                <a:latin typeface="Segoe UI"/>
                <a:ea typeface="+mn-ea"/>
                <a:cs typeface="+mn-cs"/>
              </a:rPr>
              <a:t>Vulnerabilities</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78D4"/>
                </a:solidFill>
                <a:effectLst/>
                <a:uLnTx/>
                <a:uFillTx/>
                <a:latin typeface="Segoe UI"/>
                <a:ea typeface="+mn-ea"/>
                <a:cs typeface="+mn-cs"/>
              </a:rPr>
              <a:t>Threats</a:t>
            </a:r>
          </a:p>
        </p:txBody>
      </p:sp>
      <p:cxnSp>
        <p:nvCxnSpPr>
          <p:cNvPr id="30" name="Google Shape;2213;p17">
            <a:extLst>
              <a:ext uri="{FF2B5EF4-FFF2-40B4-BE49-F238E27FC236}">
                <a16:creationId xmlns:a16="http://schemas.microsoft.com/office/drawing/2014/main" id="{32A7AFF2-BBD4-7C4D-AF1D-990CF957A58C}"/>
              </a:ext>
            </a:extLst>
          </p:cNvPr>
          <p:cNvCxnSpPr>
            <a:cxnSpLocks/>
          </p:cNvCxnSpPr>
          <p:nvPr/>
        </p:nvCxnSpPr>
        <p:spPr>
          <a:xfrm flipH="1">
            <a:off x="9344750" y="2615137"/>
            <a:ext cx="662850" cy="0"/>
          </a:xfrm>
          <a:prstGeom prst="straightConnector1">
            <a:avLst/>
          </a:prstGeom>
          <a:noFill/>
          <a:ln w="19050" cap="rnd" cmpd="sng">
            <a:solidFill>
              <a:schemeClr val="accent1"/>
            </a:solidFill>
            <a:prstDash val="sysDash"/>
            <a:miter lim="800000"/>
            <a:headEnd type="triangle" w="sm" len="sm"/>
            <a:tailEnd type="triangle" w="sm" len="sm"/>
          </a:ln>
        </p:spPr>
      </p:cxnSp>
      <p:sp>
        <p:nvSpPr>
          <p:cNvPr id="31" name="TextBox 30">
            <a:extLst>
              <a:ext uri="{FF2B5EF4-FFF2-40B4-BE49-F238E27FC236}">
                <a16:creationId xmlns:a16="http://schemas.microsoft.com/office/drawing/2014/main" id="{E8051B35-02D5-7641-B108-B1ED5E1FF460}"/>
              </a:ext>
            </a:extLst>
          </p:cNvPr>
          <p:cNvSpPr txBox="1"/>
          <p:nvPr/>
        </p:nvSpPr>
        <p:spPr>
          <a:xfrm>
            <a:off x="9398000" y="2743201"/>
            <a:ext cx="609600"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a:ea typeface="+mn-ea"/>
                <a:cs typeface="+mn-cs"/>
              </a:rPr>
              <a:t>Alerts</a:t>
            </a:r>
          </a:p>
        </p:txBody>
      </p:sp>
      <p:cxnSp>
        <p:nvCxnSpPr>
          <p:cNvPr id="2213" name="Google Shape;2213;p17"/>
          <p:cNvCxnSpPr>
            <a:cxnSpLocks/>
            <a:endCxn id="2204" idx="3"/>
          </p:cNvCxnSpPr>
          <p:nvPr/>
        </p:nvCxnSpPr>
        <p:spPr>
          <a:xfrm flipH="1" flipV="1">
            <a:off x="5712369" y="2513537"/>
            <a:ext cx="1285332" cy="12700"/>
          </a:xfrm>
          <a:prstGeom prst="straightConnector1">
            <a:avLst/>
          </a:prstGeom>
          <a:noFill/>
          <a:ln w="19050" cap="rnd" cmpd="sng">
            <a:solidFill>
              <a:schemeClr val="accent1"/>
            </a:solidFill>
            <a:prstDash val="sysDash"/>
            <a:miter lim="800000"/>
            <a:headEnd type="triangle" w="sm" len="sm"/>
            <a:tailEnd type="triangle" w="sm" len="sm"/>
          </a:ln>
        </p:spPr>
      </p:cxnSp>
      <p:sp>
        <p:nvSpPr>
          <p:cNvPr id="37" name="Google Shape;2209;p17">
            <a:extLst>
              <a:ext uri="{FF2B5EF4-FFF2-40B4-BE49-F238E27FC236}">
                <a16:creationId xmlns:a16="http://schemas.microsoft.com/office/drawing/2014/main" id="{DA42DC1D-D57B-D54D-8B69-32A3151B6E98}"/>
              </a:ext>
            </a:extLst>
          </p:cNvPr>
          <p:cNvSpPr txBox="1"/>
          <p:nvPr/>
        </p:nvSpPr>
        <p:spPr>
          <a:xfrm>
            <a:off x="2692399" y="6002385"/>
            <a:ext cx="1092201" cy="307777"/>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202234"/>
                </a:solidFill>
                <a:effectLst/>
                <a:uLnTx/>
                <a:uFillTx/>
                <a:latin typeface="Libre Franklin"/>
                <a:ea typeface="Libre Franklin"/>
                <a:cs typeface="Libre Franklin"/>
                <a:sym typeface="Libre Franklin"/>
              </a:rPr>
              <a:t>OT Network</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 name="Google Shape;2209;p17">
            <a:extLst>
              <a:ext uri="{FF2B5EF4-FFF2-40B4-BE49-F238E27FC236}">
                <a16:creationId xmlns:a16="http://schemas.microsoft.com/office/drawing/2014/main" id="{7E985297-B553-BD4A-8053-21246A53EAE3}"/>
              </a:ext>
            </a:extLst>
          </p:cNvPr>
          <p:cNvSpPr txBox="1"/>
          <p:nvPr/>
        </p:nvSpPr>
        <p:spPr>
          <a:xfrm>
            <a:off x="5905499" y="6002385"/>
            <a:ext cx="1092201" cy="307777"/>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202234"/>
                </a:solidFill>
                <a:effectLst/>
                <a:uLnTx/>
                <a:uFillTx/>
                <a:latin typeface="Libre Franklin"/>
                <a:ea typeface="Libre Franklin"/>
                <a:cs typeface="Libre Franklin"/>
                <a:sym typeface="Libre Franklin"/>
              </a:rPr>
              <a:t>OT Network</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 name="TextBox 2">
            <a:extLst>
              <a:ext uri="{FF2B5EF4-FFF2-40B4-BE49-F238E27FC236}">
                <a16:creationId xmlns:a16="http://schemas.microsoft.com/office/drawing/2014/main" id="{AD8DD4F6-83C3-4BBA-BD45-CF3175134FEA}"/>
              </a:ext>
            </a:extLst>
          </p:cNvPr>
          <p:cNvSpPr txBox="1"/>
          <p:nvPr/>
        </p:nvSpPr>
        <p:spPr>
          <a:xfrm>
            <a:off x="576598" y="4224784"/>
            <a:ext cx="2912657" cy="246221"/>
          </a:xfrm>
          <a:prstGeom prst="rect">
            <a:avLst/>
          </a:prstGeom>
          <a:noFill/>
          <a:ln w="19050">
            <a:solidFill>
              <a:schemeClr val="tx1"/>
            </a:solidFill>
          </a:ln>
        </p:spPr>
        <p:txBody>
          <a:bodyPr wrap="square" lIns="0" tIns="0" rIns="0" bIns="0" rtlCol="0">
            <a:spAutoFit/>
          </a:bodyPr>
          <a:lstStyle/>
          <a:p>
            <a:pPr algn="l"/>
            <a:r>
              <a:rPr lang="en-US" sz="1600" dirty="0">
                <a:gradFill>
                  <a:gsLst>
                    <a:gs pos="2917">
                      <a:schemeClr val="tx1"/>
                    </a:gs>
                    <a:gs pos="30000">
                      <a:schemeClr val="tx1"/>
                    </a:gs>
                  </a:gsLst>
                  <a:lin ang="5400000" scaled="0"/>
                </a:gradFill>
              </a:rPr>
              <a:t>Ethernet   IP     TCP   Application</a:t>
            </a:r>
          </a:p>
        </p:txBody>
      </p:sp>
      <p:cxnSp>
        <p:nvCxnSpPr>
          <p:cNvPr id="8" name="Straight Connector 7">
            <a:extLst>
              <a:ext uri="{FF2B5EF4-FFF2-40B4-BE49-F238E27FC236}">
                <a16:creationId xmlns:a16="http://schemas.microsoft.com/office/drawing/2014/main" id="{5710CEC3-FA5D-4009-93FC-C0BA7A15DF3B}"/>
              </a:ext>
            </a:extLst>
          </p:cNvPr>
          <p:cNvCxnSpPr/>
          <p:nvPr/>
        </p:nvCxnSpPr>
        <p:spPr>
          <a:xfrm>
            <a:off x="1453293" y="4224784"/>
            <a:ext cx="0" cy="24622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232A5BA-57C1-42A3-BA42-4D041D1761D5}"/>
              </a:ext>
            </a:extLst>
          </p:cNvPr>
          <p:cNvCxnSpPr/>
          <p:nvPr/>
        </p:nvCxnSpPr>
        <p:spPr>
          <a:xfrm>
            <a:off x="1862869" y="4221920"/>
            <a:ext cx="0" cy="24622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6CEB623-E581-4A5B-A122-5F5534CBBE96}"/>
              </a:ext>
            </a:extLst>
          </p:cNvPr>
          <p:cNvCxnSpPr/>
          <p:nvPr/>
        </p:nvCxnSpPr>
        <p:spPr>
          <a:xfrm>
            <a:off x="2408653" y="4219058"/>
            <a:ext cx="0" cy="24622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7A1DBA1-2B56-4147-9F38-3B706749C67F}"/>
              </a:ext>
            </a:extLst>
          </p:cNvPr>
          <p:cNvSpPr txBox="1"/>
          <p:nvPr/>
        </p:nvSpPr>
        <p:spPr>
          <a:xfrm>
            <a:off x="1443304" y="3867822"/>
            <a:ext cx="2041008" cy="246221"/>
          </a:xfrm>
          <a:prstGeom prst="rect">
            <a:avLst/>
          </a:prstGeom>
          <a:noFill/>
          <a:ln w="19050">
            <a:solidFill>
              <a:schemeClr val="tx1"/>
            </a:solidFill>
          </a:ln>
        </p:spPr>
        <p:txBody>
          <a:bodyPr wrap="none" lIns="0" tIns="0" rIns="0" bIns="0" rtlCol="0">
            <a:spAutoFit/>
          </a:bodyPr>
          <a:lstStyle/>
          <a:p>
            <a:pPr algn="l"/>
            <a:r>
              <a:rPr lang="en-US" sz="1600" dirty="0">
                <a:gradFill>
                  <a:gsLst>
                    <a:gs pos="2917">
                      <a:schemeClr val="tx1"/>
                    </a:gs>
                    <a:gs pos="30000">
                      <a:schemeClr val="tx1"/>
                    </a:gs>
                  </a:gsLst>
                  <a:lin ang="5400000" scaled="0"/>
                </a:gradFill>
              </a:rPr>
              <a:t> IP     TCP   Application</a:t>
            </a:r>
          </a:p>
        </p:txBody>
      </p:sp>
      <p:cxnSp>
        <p:nvCxnSpPr>
          <p:cNvPr id="40" name="Straight Connector 39">
            <a:extLst>
              <a:ext uri="{FF2B5EF4-FFF2-40B4-BE49-F238E27FC236}">
                <a16:creationId xmlns:a16="http://schemas.microsoft.com/office/drawing/2014/main" id="{2A4FC4BE-D5A1-4B20-BE9F-31CDA66CFD17}"/>
              </a:ext>
            </a:extLst>
          </p:cNvPr>
          <p:cNvCxnSpPr/>
          <p:nvPr/>
        </p:nvCxnSpPr>
        <p:spPr>
          <a:xfrm>
            <a:off x="1862016" y="3876934"/>
            <a:ext cx="0" cy="24622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AAE778E-3EFB-4819-BD9D-D08549D31FAF}"/>
              </a:ext>
            </a:extLst>
          </p:cNvPr>
          <p:cNvCxnSpPr/>
          <p:nvPr/>
        </p:nvCxnSpPr>
        <p:spPr>
          <a:xfrm>
            <a:off x="2403990" y="3870262"/>
            <a:ext cx="0" cy="24622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5AB2BAC-EFA2-467C-8253-0BB31EE8F12D}"/>
              </a:ext>
            </a:extLst>
          </p:cNvPr>
          <p:cNvSpPr txBox="1"/>
          <p:nvPr/>
        </p:nvSpPr>
        <p:spPr>
          <a:xfrm>
            <a:off x="1862575" y="3503262"/>
            <a:ext cx="1646669" cy="246221"/>
          </a:xfrm>
          <a:prstGeom prst="rect">
            <a:avLst/>
          </a:prstGeom>
          <a:noFill/>
          <a:ln w="19050">
            <a:solidFill>
              <a:schemeClr val="tx1"/>
            </a:solidFill>
          </a:ln>
        </p:spPr>
        <p:txBody>
          <a:bodyPr wrap="none" lIns="0" tIns="0" rIns="0" bIns="0" rtlCol="0">
            <a:spAutoFit/>
          </a:bodyPr>
          <a:lstStyle/>
          <a:p>
            <a:pPr algn="l"/>
            <a:r>
              <a:rPr lang="en-US" sz="1600" dirty="0">
                <a:gradFill>
                  <a:gsLst>
                    <a:gs pos="2917">
                      <a:schemeClr val="tx1"/>
                    </a:gs>
                    <a:gs pos="30000">
                      <a:schemeClr val="tx1"/>
                    </a:gs>
                  </a:gsLst>
                  <a:lin ang="5400000" scaled="0"/>
                </a:gradFill>
              </a:rPr>
              <a:t>  TCP   Application</a:t>
            </a:r>
          </a:p>
        </p:txBody>
      </p:sp>
      <p:cxnSp>
        <p:nvCxnSpPr>
          <p:cNvPr id="45" name="Straight Connector 44">
            <a:extLst>
              <a:ext uri="{FF2B5EF4-FFF2-40B4-BE49-F238E27FC236}">
                <a16:creationId xmlns:a16="http://schemas.microsoft.com/office/drawing/2014/main" id="{96BA9D3A-B6C2-4390-BBAF-0BF5A0A13DEC}"/>
              </a:ext>
            </a:extLst>
          </p:cNvPr>
          <p:cNvCxnSpPr/>
          <p:nvPr/>
        </p:nvCxnSpPr>
        <p:spPr>
          <a:xfrm>
            <a:off x="2402087" y="3493726"/>
            <a:ext cx="0" cy="24622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E051BC6-897F-455D-9D41-49BD050DB536}"/>
              </a:ext>
            </a:extLst>
          </p:cNvPr>
          <p:cNvSpPr txBox="1"/>
          <p:nvPr/>
        </p:nvSpPr>
        <p:spPr>
          <a:xfrm>
            <a:off x="2393139" y="3163656"/>
            <a:ext cx="1111388" cy="246221"/>
          </a:xfrm>
          <a:prstGeom prst="rect">
            <a:avLst/>
          </a:prstGeom>
          <a:noFill/>
          <a:ln w="19050">
            <a:solidFill>
              <a:schemeClr val="tx1"/>
            </a:solidFill>
          </a:ln>
        </p:spPr>
        <p:txBody>
          <a:bodyPr wrap="square" lIns="0" tIns="0" rIns="0" bIns="0" rtlCol="0">
            <a:spAutoFit/>
          </a:bodyPr>
          <a:lstStyle/>
          <a:p>
            <a:pPr algn="l"/>
            <a:r>
              <a:rPr lang="en-US" sz="1600" dirty="0">
                <a:gradFill>
                  <a:gsLst>
                    <a:gs pos="2917">
                      <a:schemeClr val="tx1"/>
                    </a:gs>
                    <a:gs pos="30000">
                      <a:schemeClr val="tx1"/>
                    </a:gs>
                  </a:gsLst>
                  <a:lin ang="5400000" scaled="0"/>
                </a:gradFill>
              </a:rPr>
              <a:t> Application</a:t>
            </a:r>
          </a:p>
        </p:txBody>
      </p:sp>
      <p:pic>
        <p:nvPicPr>
          <p:cNvPr id="9" name="Picture 8">
            <a:extLst>
              <a:ext uri="{FF2B5EF4-FFF2-40B4-BE49-F238E27FC236}">
                <a16:creationId xmlns:a16="http://schemas.microsoft.com/office/drawing/2014/main" id="{BE2CA2AE-36C7-4C5A-84E4-055CFE3C2E49}"/>
              </a:ext>
            </a:extLst>
          </p:cNvPr>
          <p:cNvPicPr>
            <a:picLocks noChangeAspect="1"/>
          </p:cNvPicPr>
          <p:nvPr/>
        </p:nvPicPr>
        <p:blipFill>
          <a:blip r:embed="rId10"/>
          <a:stretch>
            <a:fillRect/>
          </a:stretch>
        </p:blipFill>
        <p:spPr>
          <a:xfrm>
            <a:off x="399774" y="1896037"/>
            <a:ext cx="3104761" cy="1108843"/>
          </a:xfrm>
          <a:prstGeom prst="rect">
            <a:avLst/>
          </a:prstGeom>
          <a:ln w="19050">
            <a:solidFill>
              <a:schemeClr val="tx1"/>
            </a:solidFill>
          </a:ln>
        </p:spPr>
      </p:pic>
    </p:spTree>
    <p:extLst>
      <p:ext uri="{BB962C8B-B14F-4D97-AF65-F5344CB8AC3E}">
        <p14:creationId xmlns:p14="http://schemas.microsoft.com/office/powerpoint/2010/main" val="1125505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1.25E-6 2.59259E-6 L 0.00078 -0.39722 " pathEditMode="relative" rAng="0" ptsTypes="AA">
                                      <p:cBhvr>
                                        <p:cTn id="18" dur="2000" fill="hold"/>
                                        <p:tgtEl>
                                          <p:spTgt spid="5"/>
                                        </p:tgtEl>
                                        <p:attrNameLst>
                                          <p:attrName>ppt_x</p:attrName>
                                          <p:attrName>ppt_y</p:attrName>
                                        </p:attrNameLst>
                                      </p:cBhvr>
                                      <p:rCtr x="39" y="-19861"/>
                                    </p:animMotion>
                                  </p:childTnLst>
                                </p:cTn>
                              </p:par>
                              <p:par>
                                <p:cTn id="19" presetID="1" presetClass="entr" presetSubtype="0" fill="hold" grpId="0" nodeType="withEffect">
                                  <p:stCondLst>
                                    <p:cond delay="0"/>
                                  </p:stCondLst>
                                  <p:childTnLst>
                                    <p:set>
                                      <p:cBhvr>
                                        <p:cTn id="20" dur="1" fill="hold">
                                          <p:stCondLst>
                                            <p:cond delay="0"/>
                                          </p:stCondLst>
                                        </p:cTn>
                                        <p:tgtEl>
                                          <p:spTgt spid="22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0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2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8" grpId="0"/>
      <p:bldP spid="2210" grpId="0"/>
      <p:bldP spid="2211" grpId="0"/>
      <p:bldP spid="5" grpId="0" animBg="1"/>
      <p:bldP spid="5" grpId="1" animBg="1"/>
      <p:bldP spid="29" grpId="0"/>
      <p:bldP spid="4" grpId="0"/>
      <p:bldP spid="31" grpId="0"/>
      <p:bldP spid="3" grpId="0" animBg="1"/>
      <p:bldP spid="36" grpId="0" animBg="1"/>
      <p:bldP spid="42" grpId="0" animBg="1"/>
      <p:bldP spid="4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51192-EF77-A84D-A410-D3CE6D12ADEE}"/>
              </a:ext>
            </a:extLst>
          </p:cNvPr>
          <p:cNvSpPr>
            <a:spLocks noGrp="1"/>
          </p:cNvSpPr>
          <p:nvPr>
            <p:ph type="title"/>
          </p:nvPr>
        </p:nvSpPr>
        <p:spPr/>
        <p:txBody>
          <a:bodyPr/>
          <a:lstStyle/>
          <a:p>
            <a:r>
              <a:rPr lang="en-US" dirty="0"/>
              <a:t>Client Challenges Addressed With Defender for IoT</a:t>
            </a:r>
          </a:p>
        </p:txBody>
      </p:sp>
      <p:grpSp>
        <p:nvGrpSpPr>
          <p:cNvPr id="37" name="Group 36">
            <a:extLst>
              <a:ext uri="{FF2B5EF4-FFF2-40B4-BE49-F238E27FC236}">
                <a16:creationId xmlns:a16="http://schemas.microsoft.com/office/drawing/2014/main" id="{3B85177C-039E-4D4A-9818-1AF71A2E67C7}"/>
              </a:ext>
            </a:extLst>
          </p:cNvPr>
          <p:cNvGrpSpPr/>
          <p:nvPr/>
        </p:nvGrpSpPr>
        <p:grpSpPr>
          <a:xfrm>
            <a:off x="461703" y="1247363"/>
            <a:ext cx="5948123" cy="1502187"/>
            <a:chOff x="461703" y="1247363"/>
            <a:chExt cx="5948123" cy="1502187"/>
          </a:xfrm>
        </p:grpSpPr>
        <p:sp>
          <p:nvSpPr>
            <p:cNvPr id="3" name="Content Placeholder 2">
              <a:extLst>
                <a:ext uri="{FF2B5EF4-FFF2-40B4-BE49-F238E27FC236}">
                  <a16:creationId xmlns:a16="http://schemas.microsoft.com/office/drawing/2014/main" id="{858CDC0B-BCD0-4F4D-A39F-54F2AB606C88}"/>
                </a:ext>
              </a:extLst>
            </p:cNvPr>
            <p:cNvSpPr txBox="1">
              <a:spLocks/>
            </p:cNvSpPr>
            <p:nvPr/>
          </p:nvSpPr>
          <p:spPr>
            <a:xfrm>
              <a:off x="1094876" y="1792288"/>
              <a:ext cx="5314950" cy="957262"/>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latin typeface="Franklin Gothic Book" panose="020B0503020102020204" pitchFamily="34" charset="0"/>
                </a:rPr>
                <a:t>What devices do we have </a:t>
              </a:r>
              <a:r>
                <a:rPr lang="en-US" sz="1800" dirty="0">
                  <a:latin typeface="Franklin Gothic Book" panose="020B0503020102020204" pitchFamily="34" charset="0"/>
                </a:rPr>
                <a:t>&amp; how are they communicating — so we can easily implement better segmentation &amp; zero-trust policies?</a:t>
              </a:r>
            </a:p>
          </p:txBody>
        </p:sp>
        <p:grpSp>
          <p:nvGrpSpPr>
            <p:cNvPr id="4" name="Group 3">
              <a:extLst>
                <a:ext uri="{FF2B5EF4-FFF2-40B4-BE49-F238E27FC236}">
                  <a16:creationId xmlns:a16="http://schemas.microsoft.com/office/drawing/2014/main" id="{58043132-BB99-0B45-9C98-E5C40372BADB}"/>
                </a:ext>
              </a:extLst>
            </p:cNvPr>
            <p:cNvGrpSpPr/>
            <p:nvPr/>
          </p:nvGrpSpPr>
          <p:grpSpPr>
            <a:xfrm>
              <a:off x="461703" y="1247363"/>
              <a:ext cx="3379190" cy="595479"/>
              <a:chOff x="461703" y="1354238"/>
              <a:chExt cx="3379190" cy="595479"/>
            </a:xfrm>
          </p:grpSpPr>
          <p:grpSp>
            <p:nvGrpSpPr>
              <p:cNvPr id="5" name="Group 4">
                <a:extLst>
                  <a:ext uri="{FF2B5EF4-FFF2-40B4-BE49-F238E27FC236}">
                    <a16:creationId xmlns:a16="http://schemas.microsoft.com/office/drawing/2014/main" id="{11CC20F0-8E2F-4F40-BE4C-DD592288DFBB}"/>
                  </a:ext>
                </a:extLst>
              </p:cNvPr>
              <p:cNvGrpSpPr/>
              <p:nvPr/>
            </p:nvGrpSpPr>
            <p:grpSpPr>
              <a:xfrm>
                <a:off x="461703" y="1354238"/>
                <a:ext cx="595479" cy="595479"/>
                <a:chOff x="3695818" y="871719"/>
                <a:chExt cx="1513154" cy="1513154"/>
              </a:xfrm>
            </p:grpSpPr>
            <p:pic>
              <p:nvPicPr>
                <p:cNvPr id="7" name="Picture 6">
                  <a:extLst>
                    <a:ext uri="{FF2B5EF4-FFF2-40B4-BE49-F238E27FC236}">
                      <a16:creationId xmlns:a16="http://schemas.microsoft.com/office/drawing/2014/main" id="{2AB18856-D6D4-A74C-A341-8A5E4FF1A8A2}"/>
                    </a:ext>
                  </a:extLst>
                </p:cNvPr>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4045995" y="1221896"/>
                  <a:ext cx="812799" cy="812799"/>
                </a:xfrm>
                <a:prstGeom prst="rect">
                  <a:avLst/>
                </a:prstGeom>
                <a:solidFill>
                  <a:schemeClr val="accent1">
                    <a:lumMod val="50000"/>
                  </a:schemeClr>
                </a:solidFill>
              </p:spPr>
            </p:pic>
            <p:sp>
              <p:nvSpPr>
                <p:cNvPr id="8" name="Oval 7">
                  <a:extLst>
                    <a:ext uri="{FF2B5EF4-FFF2-40B4-BE49-F238E27FC236}">
                      <a16:creationId xmlns:a16="http://schemas.microsoft.com/office/drawing/2014/main" id="{94DF8DC6-8D65-B24F-AA8B-6A040240DC53}"/>
                    </a:ext>
                  </a:extLst>
                </p:cNvPr>
                <p:cNvSpPr/>
                <p:nvPr/>
              </p:nvSpPr>
              <p:spPr>
                <a:xfrm>
                  <a:off x="3695818" y="871719"/>
                  <a:ext cx="1513154" cy="1513154"/>
                </a:xfrm>
                <a:prstGeom prst="ellipse">
                  <a:avLst/>
                </a:prstGeom>
                <a:no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grpSp>
          <p:sp>
            <p:nvSpPr>
              <p:cNvPr id="6" name="Rectangle 5">
                <a:extLst>
                  <a:ext uri="{FF2B5EF4-FFF2-40B4-BE49-F238E27FC236}">
                    <a16:creationId xmlns:a16="http://schemas.microsoft.com/office/drawing/2014/main" id="{D95017CC-CE6F-8C4F-8505-6FD6E27BA9CC}"/>
                  </a:ext>
                </a:extLst>
              </p:cNvPr>
              <p:cNvSpPr/>
              <p:nvPr/>
            </p:nvSpPr>
            <p:spPr>
              <a:xfrm>
                <a:off x="1057182" y="1467311"/>
                <a:ext cx="278371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Franklin Gothic Demi"/>
                    <a:ea typeface="+mn-ea"/>
                    <a:cs typeface="+mn-cs"/>
                  </a:rPr>
                  <a:t>IoT/OT Asset Discovery</a:t>
                </a:r>
              </a:p>
            </p:txBody>
          </p:sp>
        </p:grpSp>
      </p:grpSp>
      <p:grpSp>
        <p:nvGrpSpPr>
          <p:cNvPr id="38" name="Group 37">
            <a:extLst>
              <a:ext uri="{FF2B5EF4-FFF2-40B4-BE49-F238E27FC236}">
                <a16:creationId xmlns:a16="http://schemas.microsoft.com/office/drawing/2014/main" id="{3FA8DAE4-47F3-C141-BA0C-6DC46424F6A3}"/>
              </a:ext>
            </a:extLst>
          </p:cNvPr>
          <p:cNvGrpSpPr/>
          <p:nvPr/>
        </p:nvGrpSpPr>
        <p:grpSpPr>
          <a:xfrm>
            <a:off x="431581" y="2731780"/>
            <a:ext cx="5215221" cy="1600997"/>
            <a:chOff x="431581" y="2731780"/>
            <a:chExt cx="5215221" cy="1600997"/>
          </a:xfrm>
        </p:grpSpPr>
        <p:sp>
          <p:nvSpPr>
            <p:cNvPr id="9" name="Content Placeholder 2">
              <a:extLst>
                <a:ext uri="{FF2B5EF4-FFF2-40B4-BE49-F238E27FC236}">
                  <a16:creationId xmlns:a16="http://schemas.microsoft.com/office/drawing/2014/main" id="{577F7338-F5D3-B34B-9E81-7CE4E5E3EC24}"/>
                </a:ext>
              </a:extLst>
            </p:cNvPr>
            <p:cNvSpPr txBox="1">
              <a:spLocks/>
            </p:cNvSpPr>
            <p:nvPr/>
          </p:nvSpPr>
          <p:spPr>
            <a:xfrm>
              <a:off x="1074831" y="3276167"/>
              <a:ext cx="4571971" cy="10566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400"/>
                </a:spcBef>
                <a:spcAft>
                  <a:spcPts val="400"/>
                </a:spcAft>
                <a:buClr>
                  <a:schemeClr val="accent4"/>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400"/>
                </a:spcBef>
                <a:spcAft>
                  <a:spcPts val="400"/>
                </a:spcAft>
                <a:buClr>
                  <a:srgbClr val="0070C0"/>
                </a:buClr>
                <a:buSzTx/>
                <a:buFont typeface="Arial" panose="020B0604020202020204" pitchFamily="34" charset="0"/>
                <a:buChar char="•"/>
                <a:tabLst/>
                <a:defRPr/>
              </a:pPr>
              <a:r>
                <a:rPr kumimoji="0" lang="en-US" sz="1800" b="1" i="0" u="none" strike="noStrike" kern="1200" cap="none" spc="0" normalizeH="0" baseline="0" noProof="0" dirty="0">
                  <a:ln>
                    <a:noFill/>
                  </a:ln>
                  <a:effectLst/>
                  <a:uLnTx/>
                  <a:uFillTx/>
                  <a:latin typeface="Franklin Gothic Book"/>
                  <a:ea typeface="+mn-ea"/>
                  <a:cs typeface="+mn-cs"/>
                </a:rPr>
                <a:t>What are risks to our “crown jewel” </a:t>
              </a:r>
              <a:br>
                <a:rPr kumimoji="0" lang="en-US" sz="1800" b="1" i="0" u="none" strike="noStrike" kern="1200" cap="none" spc="0" normalizeH="0" baseline="0" noProof="0" dirty="0">
                  <a:ln>
                    <a:noFill/>
                  </a:ln>
                  <a:effectLst/>
                  <a:uLnTx/>
                  <a:uFillTx/>
                  <a:latin typeface="Franklin Gothic Book"/>
                  <a:ea typeface="+mn-ea"/>
                  <a:cs typeface="+mn-cs"/>
                </a:rPr>
              </a:br>
              <a:r>
                <a:rPr kumimoji="0" lang="en-US" sz="1800" b="1" i="0" u="none" strike="noStrike" kern="1200" cap="none" spc="0" normalizeH="0" baseline="0" noProof="0" dirty="0">
                  <a:ln>
                    <a:noFill/>
                  </a:ln>
                  <a:effectLst/>
                  <a:uLnTx/>
                  <a:uFillTx/>
                  <a:latin typeface="Franklin Gothic Book"/>
                  <a:ea typeface="+mn-ea"/>
                  <a:cs typeface="+mn-cs"/>
                </a:rPr>
                <a:t>IoT/OT assets </a:t>
              </a:r>
              <a:r>
                <a:rPr kumimoji="0" lang="en-US" sz="1800" b="0" i="0" u="none" strike="noStrike" kern="1200" cap="none" spc="0" normalizeH="0" baseline="0" noProof="0" dirty="0">
                  <a:ln>
                    <a:noFill/>
                  </a:ln>
                  <a:effectLst/>
                  <a:uLnTx/>
                  <a:uFillTx/>
                  <a:latin typeface="Franklin Gothic Book"/>
                  <a:ea typeface="+mn-ea"/>
                  <a:cs typeface="+mn-cs"/>
                </a:rPr>
                <a:t>— and how do we prioritize mitigation?</a:t>
              </a:r>
            </a:p>
          </p:txBody>
        </p:sp>
        <p:sp>
          <p:nvSpPr>
            <p:cNvPr id="10" name="Oval 9">
              <a:extLst>
                <a:ext uri="{FF2B5EF4-FFF2-40B4-BE49-F238E27FC236}">
                  <a16:creationId xmlns:a16="http://schemas.microsoft.com/office/drawing/2014/main" id="{2ABB4AE6-C3E9-6046-898A-B58662685EC5}"/>
                </a:ext>
              </a:extLst>
            </p:cNvPr>
            <p:cNvSpPr/>
            <p:nvPr/>
          </p:nvSpPr>
          <p:spPr>
            <a:xfrm>
              <a:off x="431581" y="2731780"/>
              <a:ext cx="595479" cy="595479"/>
            </a:xfrm>
            <a:prstGeom prst="ellipse">
              <a:avLst/>
            </a:prstGeom>
            <a:no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1" name="Rectangle 10">
              <a:extLst>
                <a:ext uri="{FF2B5EF4-FFF2-40B4-BE49-F238E27FC236}">
                  <a16:creationId xmlns:a16="http://schemas.microsoft.com/office/drawing/2014/main" id="{DCC9BB2A-3546-FA4D-9948-D4879048CA89}"/>
                </a:ext>
              </a:extLst>
            </p:cNvPr>
            <p:cNvSpPr/>
            <p:nvPr/>
          </p:nvSpPr>
          <p:spPr>
            <a:xfrm>
              <a:off x="1128790" y="2839637"/>
              <a:ext cx="395781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Franklin Gothic Demi"/>
                  <a:ea typeface="+mn-ea"/>
                  <a:cs typeface="+mn-cs"/>
                </a:rPr>
                <a:t>Risk &amp; Vulnerability Management</a:t>
              </a:r>
            </a:p>
          </p:txBody>
        </p:sp>
        <p:pic>
          <p:nvPicPr>
            <p:cNvPr id="12" name="Picture 11">
              <a:extLst>
                <a:ext uri="{FF2B5EF4-FFF2-40B4-BE49-F238E27FC236}">
                  <a16:creationId xmlns:a16="http://schemas.microsoft.com/office/drawing/2014/main" id="{2D23B0EF-1A6B-434C-A4F3-4BC6DA3CE1EF}"/>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33311" y="2853089"/>
              <a:ext cx="404082" cy="352860"/>
            </a:xfrm>
            <a:prstGeom prst="rect">
              <a:avLst/>
            </a:prstGeom>
            <a:solidFill>
              <a:schemeClr val="accent1">
                <a:lumMod val="50000"/>
              </a:schemeClr>
            </a:solidFill>
          </p:spPr>
        </p:pic>
      </p:grpSp>
      <p:grpSp>
        <p:nvGrpSpPr>
          <p:cNvPr id="13" name="Group 12">
            <a:extLst>
              <a:ext uri="{FF2B5EF4-FFF2-40B4-BE49-F238E27FC236}">
                <a16:creationId xmlns:a16="http://schemas.microsoft.com/office/drawing/2014/main" id="{B46C1672-14C5-6049-8B17-58CAC776EB7A}"/>
              </a:ext>
            </a:extLst>
          </p:cNvPr>
          <p:cNvGrpSpPr/>
          <p:nvPr/>
        </p:nvGrpSpPr>
        <p:grpSpPr>
          <a:xfrm>
            <a:off x="388396" y="4294586"/>
            <a:ext cx="5840159" cy="1694734"/>
            <a:chOff x="388396" y="4294586"/>
            <a:chExt cx="5840159" cy="1694734"/>
          </a:xfrm>
        </p:grpSpPr>
        <p:sp>
          <p:nvSpPr>
            <p:cNvPr id="14" name="Content Placeholder 2">
              <a:extLst>
                <a:ext uri="{FF2B5EF4-FFF2-40B4-BE49-F238E27FC236}">
                  <a16:creationId xmlns:a16="http://schemas.microsoft.com/office/drawing/2014/main" id="{CCBE32A6-5038-F14D-9811-39C4A9A8F1C1}"/>
                </a:ext>
              </a:extLst>
            </p:cNvPr>
            <p:cNvSpPr txBox="1">
              <a:spLocks/>
            </p:cNvSpPr>
            <p:nvPr/>
          </p:nvSpPr>
          <p:spPr>
            <a:xfrm>
              <a:off x="1096382" y="5054234"/>
              <a:ext cx="5132173" cy="9350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400"/>
                </a:spcBef>
                <a:spcAft>
                  <a:spcPts val="400"/>
                </a:spcAft>
                <a:buClr>
                  <a:schemeClr val="accent4"/>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400"/>
                </a:spcBef>
                <a:spcAft>
                  <a:spcPts val="400"/>
                </a:spcAft>
                <a:buClr>
                  <a:srgbClr val="0070C0"/>
                </a:buClr>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Franklin Gothic Book"/>
                  <a:ea typeface="+mn-ea"/>
                  <a:cs typeface="+mn-cs"/>
                </a:rPr>
                <a:t>How do we know if we have any IoT/</a:t>
              </a:r>
              <a:r>
                <a:rPr kumimoji="0" lang="en-US" sz="1800" b="1" i="0" u="none" strike="noStrike" kern="1200" cap="none" spc="0" normalizeH="0" baseline="0" noProof="0" dirty="0">
                  <a:ln>
                    <a:noFill/>
                  </a:ln>
                  <a:effectLst/>
                  <a:uLnTx/>
                  <a:uFillTx/>
                  <a:latin typeface="Franklin Gothic Book"/>
                  <a:ea typeface="+mn-ea"/>
                  <a:cs typeface="+mn-cs"/>
                </a:rPr>
                <a:t>OT threats in our network</a:t>
              </a:r>
              <a:r>
                <a:rPr kumimoji="0" lang="en-US" sz="1800" b="0" i="0" u="none" strike="noStrike" kern="1200" cap="none" spc="0" normalizeH="0" baseline="0" noProof="0" dirty="0">
                  <a:ln>
                    <a:noFill/>
                  </a:ln>
                  <a:effectLst/>
                  <a:uLnTx/>
                  <a:uFillTx/>
                  <a:latin typeface="Franklin Gothic Book"/>
                  <a:ea typeface="+mn-ea"/>
                  <a:cs typeface="+mn-cs"/>
                </a:rPr>
                <a:t> right now — and how do we quickly respond to them?</a:t>
              </a:r>
              <a:endParaRPr kumimoji="0" lang="en-US" b="0" i="0" u="none" strike="noStrike" kern="1200" cap="none" spc="0" normalizeH="0" baseline="0" noProof="0" dirty="0">
                <a:ln>
                  <a:noFill/>
                </a:ln>
                <a:effectLst/>
                <a:uLnTx/>
                <a:uFillTx/>
                <a:latin typeface="Franklin Gothic Book"/>
                <a:ea typeface="+mn-ea"/>
                <a:cs typeface="+mn-cs"/>
              </a:endParaRPr>
            </a:p>
          </p:txBody>
        </p:sp>
        <p:grpSp>
          <p:nvGrpSpPr>
            <p:cNvPr id="15" name="Group 14">
              <a:extLst>
                <a:ext uri="{FF2B5EF4-FFF2-40B4-BE49-F238E27FC236}">
                  <a16:creationId xmlns:a16="http://schemas.microsoft.com/office/drawing/2014/main" id="{AA6045BD-BBC5-0749-8090-B4AC32F93A28}"/>
                </a:ext>
              </a:extLst>
            </p:cNvPr>
            <p:cNvGrpSpPr/>
            <p:nvPr/>
          </p:nvGrpSpPr>
          <p:grpSpPr>
            <a:xfrm>
              <a:off x="388396" y="4325378"/>
              <a:ext cx="595479" cy="595479"/>
              <a:chOff x="388396" y="4325378"/>
              <a:chExt cx="595479" cy="595479"/>
            </a:xfrm>
          </p:grpSpPr>
          <p:sp>
            <p:nvSpPr>
              <p:cNvPr id="17" name="Oval 16">
                <a:extLst>
                  <a:ext uri="{FF2B5EF4-FFF2-40B4-BE49-F238E27FC236}">
                    <a16:creationId xmlns:a16="http://schemas.microsoft.com/office/drawing/2014/main" id="{3270046E-A27D-434B-B1FC-47E3566F3693}"/>
                  </a:ext>
                </a:extLst>
              </p:cNvPr>
              <p:cNvSpPr/>
              <p:nvPr/>
            </p:nvSpPr>
            <p:spPr>
              <a:xfrm>
                <a:off x="388396" y="4325378"/>
                <a:ext cx="595479" cy="595479"/>
              </a:xfrm>
              <a:prstGeom prst="ellipse">
                <a:avLst/>
              </a:prstGeom>
              <a:no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pic>
            <p:nvPicPr>
              <p:cNvPr id="18" name="Picture 17">
                <a:extLst>
                  <a:ext uri="{FF2B5EF4-FFF2-40B4-BE49-F238E27FC236}">
                    <a16:creationId xmlns:a16="http://schemas.microsoft.com/office/drawing/2014/main" id="{3FD9F61C-99C6-6044-8B39-BD3A53855B4A}"/>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01713" y="4438695"/>
                <a:ext cx="368845" cy="368845"/>
              </a:xfrm>
              <a:prstGeom prst="rect">
                <a:avLst/>
              </a:prstGeom>
              <a:solidFill>
                <a:schemeClr val="accent1">
                  <a:lumMod val="50000"/>
                </a:schemeClr>
              </a:solidFill>
              <a:ln>
                <a:solidFill>
                  <a:schemeClr val="accent1">
                    <a:lumMod val="75000"/>
                  </a:schemeClr>
                </a:solidFill>
              </a:ln>
            </p:spPr>
          </p:pic>
        </p:grpSp>
        <p:sp>
          <p:nvSpPr>
            <p:cNvPr id="16" name="Rectangle 15">
              <a:extLst>
                <a:ext uri="{FF2B5EF4-FFF2-40B4-BE49-F238E27FC236}">
                  <a16:creationId xmlns:a16="http://schemas.microsoft.com/office/drawing/2014/main" id="{82CE916A-F758-B745-9940-85503F5BB7C8}"/>
                </a:ext>
              </a:extLst>
            </p:cNvPr>
            <p:cNvSpPr/>
            <p:nvPr/>
          </p:nvSpPr>
          <p:spPr>
            <a:xfrm>
              <a:off x="1057182" y="4294586"/>
              <a:ext cx="4707314" cy="707886"/>
            </a:xfrm>
            <a:prstGeom prst="rect">
              <a:avLst/>
            </a:prstGeom>
          </p:spPr>
          <p:txBody>
            <a:bodyPr wrap="none">
              <a:spAutoFit/>
            </a:bodyPr>
            <a:lstStyle/>
            <a:p>
              <a:pPr marL="0" marR="0" lvl="0" indent="0" algn="l" defTabSz="914400" rtl="0" eaLnBrk="1" fontAlgn="auto" latinLnBrk="0" hangingPunct="1">
                <a:lnSpc>
                  <a:spcPct val="100000"/>
                </a:lnSpc>
                <a:spcBef>
                  <a:spcPts val="1352"/>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Franklin Gothic Demi"/>
                  <a:ea typeface="+mn-ea"/>
                  <a:cs typeface="+mn-cs"/>
                </a:rPr>
                <a:t>Continuous IoT/OT Threat Monitoring,</a:t>
              </a:r>
              <a:br>
                <a:rPr kumimoji="0" lang="en-US" sz="2000" b="1" i="0" u="none" strike="noStrike" kern="1200" cap="none" spc="0" normalizeH="0" baseline="0" noProof="0" dirty="0">
                  <a:ln>
                    <a:noFill/>
                  </a:ln>
                  <a:solidFill>
                    <a:schemeClr val="accent1"/>
                  </a:solidFill>
                  <a:effectLst/>
                  <a:uLnTx/>
                  <a:uFillTx/>
                  <a:latin typeface="Franklin Gothic Demi"/>
                  <a:ea typeface="+mn-ea"/>
                  <a:cs typeface="+mn-cs"/>
                </a:rPr>
              </a:br>
              <a:r>
                <a:rPr kumimoji="0" lang="en-US" sz="2000" b="1" i="0" u="none" strike="noStrike" kern="1200" cap="none" spc="0" normalizeH="0" baseline="0" noProof="0" dirty="0">
                  <a:ln>
                    <a:noFill/>
                  </a:ln>
                  <a:solidFill>
                    <a:schemeClr val="accent1"/>
                  </a:solidFill>
                  <a:effectLst/>
                  <a:uLnTx/>
                  <a:uFillTx/>
                  <a:latin typeface="Franklin Gothic Demi"/>
                  <a:ea typeface="+mn-ea"/>
                  <a:cs typeface="+mn-cs"/>
                </a:rPr>
                <a:t>Incident Response &amp; Threat Intelligence</a:t>
              </a:r>
            </a:p>
          </p:txBody>
        </p:sp>
      </p:grpSp>
      <p:grpSp>
        <p:nvGrpSpPr>
          <p:cNvPr id="19" name="Group 18">
            <a:extLst>
              <a:ext uri="{FF2B5EF4-FFF2-40B4-BE49-F238E27FC236}">
                <a16:creationId xmlns:a16="http://schemas.microsoft.com/office/drawing/2014/main" id="{A08A4BB4-D85E-2642-9E4C-6F2A73F127EC}"/>
              </a:ext>
            </a:extLst>
          </p:cNvPr>
          <p:cNvGrpSpPr/>
          <p:nvPr/>
        </p:nvGrpSpPr>
        <p:grpSpPr>
          <a:xfrm>
            <a:off x="6596903" y="1461120"/>
            <a:ext cx="5545320" cy="1293510"/>
            <a:chOff x="6436883" y="1247363"/>
            <a:chExt cx="5545320" cy="1293510"/>
          </a:xfrm>
        </p:grpSpPr>
        <p:sp>
          <p:nvSpPr>
            <p:cNvPr id="20" name="Content Placeholder 2">
              <a:extLst>
                <a:ext uri="{FF2B5EF4-FFF2-40B4-BE49-F238E27FC236}">
                  <a16:creationId xmlns:a16="http://schemas.microsoft.com/office/drawing/2014/main" id="{964DA1E8-2983-054D-9CCA-946FA47DE2F8}"/>
                </a:ext>
              </a:extLst>
            </p:cNvPr>
            <p:cNvSpPr txBox="1">
              <a:spLocks/>
            </p:cNvSpPr>
            <p:nvPr/>
          </p:nvSpPr>
          <p:spPr>
            <a:xfrm>
              <a:off x="7208352" y="1697209"/>
              <a:ext cx="4773851" cy="8436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400"/>
                </a:spcBef>
                <a:spcAft>
                  <a:spcPts val="400"/>
                </a:spcAft>
                <a:buClr>
                  <a:schemeClr val="accent4"/>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400"/>
                </a:spcBef>
                <a:spcAft>
                  <a:spcPts val="400"/>
                </a:spcAft>
                <a:buClr>
                  <a:schemeClr val="accent1"/>
                </a:buClr>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Franklin Gothic Book"/>
                  <a:ea typeface="+mn-ea"/>
                  <a:cs typeface="+mn-cs"/>
                </a:rPr>
                <a:t>How do we identify &amp; rapidly eliminate inefficiencies from </a:t>
              </a:r>
              <a:r>
                <a:rPr kumimoji="0" lang="en-US" sz="1800" b="1" i="0" u="none" strike="noStrike" kern="1200" cap="none" spc="0" normalizeH="0" baseline="0" noProof="0" dirty="0">
                  <a:ln>
                    <a:noFill/>
                  </a:ln>
                  <a:effectLst/>
                  <a:uLnTx/>
                  <a:uFillTx/>
                  <a:latin typeface="Franklin Gothic Book"/>
                  <a:ea typeface="+mn-ea"/>
                  <a:cs typeface="+mn-cs"/>
                </a:rPr>
                <a:t>misconfigured</a:t>
              </a:r>
              <a:r>
                <a:rPr kumimoji="0" lang="en-US" sz="1800" b="0" i="0" u="none" strike="noStrike" kern="1200" cap="none" spc="0" normalizeH="0" baseline="0" noProof="0" dirty="0">
                  <a:ln>
                    <a:noFill/>
                  </a:ln>
                  <a:effectLst/>
                  <a:uLnTx/>
                  <a:uFillTx/>
                  <a:latin typeface="Franklin Gothic Book"/>
                  <a:ea typeface="+mn-ea"/>
                  <a:cs typeface="+mn-cs"/>
                </a:rPr>
                <a:t> or </a:t>
              </a:r>
              <a:r>
                <a:rPr kumimoji="0" lang="en-US" sz="1800" b="1" i="0" u="none" strike="noStrike" kern="1200" cap="none" spc="0" normalizeH="0" baseline="0" noProof="0" dirty="0">
                  <a:ln>
                    <a:noFill/>
                  </a:ln>
                  <a:effectLst/>
                  <a:uLnTx/>
                  <a:uFillTx/>
                  <a:latin typeface="Franklin Gothic Book"/>
                  <a:ea typeface="+mn-ea"/>
                  <a:cs typeface="+mn-cs"/>
                </a:rPr>
                <a:t>compromised networks/equipment?</a:t>
              </a:r>
              <a:endParaRPr kumimoji="0" lang="en-US" b="1" i="0" u="none" strike="noStrike" kern="1200" cap="none" spc="0" normalizeH="0" baseline="0" noProof="0" dirty="0">
                <a:ln>
                  <a:noFill/>
                </a:ln>
                <a:effectLst/>
                <a:uLnTx/>
                <a:uFillTx/>
                <a:latin typeface="Franklin Gothic Book"/>
                <a:ea typeface="+mn-ea"/>
                <a:cs typeface="+mn-cs"/>
              </a:endParaRPr>
            </a:p>
          </p:txBody>
        </p:sp>
        <p:grpSp>
          <p:nvGrpSpPr>
            <p:cNvPr id="21" name="Group 20">
              <a:extLst>
                <a:ext uri="{FF2B5EF4-FFF2-40B4-BE49-F238E27FC236}">
                  <a16:creationId xmlns:a16="http://schemas.microsoft.com/office/drawing/2014/main" id="{CC648BA8-0063-E047-90A0-D68C89A3087D}"/>
                </a:ext>
              </a:extLst>
            </p:cNvPr>
            <p:cNvGrpSpPr/>
            <p:nvPr/>
          </p:nvGrpSpPr>
          <p:grpSpPr>
            <a:xfrm>
              <a:off x="6436883" y="1247363"/>
              <a:ext cx="667619" cy="595479"/>
              <a:chOff x="408275" y="4888763"/>
              <a:chExt cx="595479" cy="595479"/>
            </a:xfrm>
          </p:grpSpPr>
          <p:pic>
            <p:nvPicPr>
              <p:cNvPr id="23" name="Graphic 22">
                <a:extLst>
                  <a:ext uri="{FF2B5EF4-FFF2-40B4-BE49-F238E27FC236}">
                    <a16:creationId xmlns:a16="http://schemas.microsoft.com/office/drawing/2014/main" id="{C6DE8DBE-1797-E047-A3FA-40195B41CA2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0688" y="5009883"/>
                <a:ext cx="370654" cy="353238"/>
              </a:xfrm>
              <a:prstGeom prst="rect">
                <a:avLst/>
              </a:prstGeom>
            </p:spPr>
          </p:pic>
          <p:sp>
            <p:nvSpPr>
              <p:cNvPr id="24" name="Oval 23">
                <a:extLst>
                  <a:ext uri="{FF2B5EF4-FFF2-40B4-BE49-F238E27FC236}">
                    <a16:creationId xmlns:a16="http://schemas.microsoft.com/office/drawing/2014/main" id="{C875D3F7-00DF-B543-ACFF-2EEA71D345A2}"/>
                  </a:ext>
                </a:extLst>
              </p:cNvPr>
              <p:cNvSpPr/>
              <p:nvPr/>
            </p:nvSpPr>
            <p:spPr>
              <a:xfrm>
                <a:off x="408275" y="4888763"/>
                <a:ext cx="595479" cy="595479"/>
              </a:xfrm>
              <a:prstGeom prst="ellipse">
                <a:avLst/>
              </a:prstGeom>
              <a:no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grpSp>
        <p:sp>
          <p:nvSpPr>
            <p:cNvPr id="22" name="Rectangle 21">
              <a:extLst>
                <a:ext uri="{FF2B5EF4-FFF2-40B4-BE49-F238E27FC236}">
                  <a16:creationId xmlns:a16="http://schemas.microsoft.com/office/drawing/2014/main" id="{F25BE66C-35C9-E54F-A20E-9B7F68C6AC56}"/>
                </a:ext>
              </a:extLst>
            </p:cNvPr>
            <p:cNvSpPr/>
            <p:nvPr/>
          </p:nvSpPr>
          <p:spPr>
            <a:xfrm>
              <a:off x="7186690" y="1295369"/>
              <a:ext cx="2727734" cy="400110"/>
            </a:xfrm>
            <a:prstGeom prst="rect">
              <a:avLst/>
            </a:prstGeom>
          </p:spPr>
          <p:txBody>
            <a:bodyPr wrap="none">
              <a:spAutoFit/>
            </a:bodyPr>
            <a:lstStyle/>
            <a:p>
              <a:pPr marL="0" marR="0" lvl="0" indent="0" algn="l" defTabSz="914400" rtl="0" eaLnBrk="1" fontAlgn="auto" latinLnBrk="0" hangingPunct="1">
                <a:lnSpc>
                  <a:spcPct val="100000"/>
                </a:lnSpc>
                <a:spcBef>
                  <a:spcPts val="1352"/>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Franklin Gothic Demi"/>
                  <a:ea typeface="+mn-ea"/>
                  <a:cs typeface="+mn-cs"/>
                </a:rPr>
                <a:t> Operational Efficiency</a:t>
              </a:r>
            </a:p>
          </p:txBody>
        </p:sp>
      </p:grpSp>
      <p:grpSp>
        <p:nvGrpSpPr>
          <p:cNvPr id="31" name="Group 30">
            <a:extLst>
              <a:ext uri="{FF2B5EF4-FFF2-40B4-BE49-F238E27FC236}">
                <a16:creationId xmlns:a16="http://schemas.microsoft.com/office/drawing/2014/main" id="{7FC4D16C-C65A-BF42-B4ED-D37DB94EA217}"/>
              </a:ext>
            </a:extLst>
          </p:cNvPr>
          <p:cNvGrpSpPr/>
          <p:nvPr/>
        </p:nvGrpSpPr>
        <p:grpSpPr>
          <a:xfrm>
            <a:off x="6620654" y="3052415"/>
            <a:ext cx="5175105" cy="2674014"/>
            <a:chOff x="6923771" y="3856389"/>
            <a:chExt cx="5175105" cy="2674014"/>
          </a:xfrm>
        </p:grpSpPr>
        <p:sp>
          <p:nvSpPr>
            <p:cNvPr id="32" name="Content Placeholder 2">
              <a:extLst>
                <a:ext uri="{FF2B5EF4-FFF2-40B4-BE49-F238E27FC236}">
                  <a16:creationId xmlns:a16="http://schemas.microsoft.com/office/drawing/2014/main" id="{082BEBBA-3598-854D-BFAC-6BCA37766E8C}"/>
                </a:ext>
              </a:extLst>
            </p:cNvPr>
            <p:cNvSpPr txBox="1">
              <a:spLocks/>
            </p:cNvSpPr>
            <p:nvPr/>
          </p:nvSpPr>
          <p:spPr>
            <a:xfrm>
              <a:off x="7567021" y="4616036"/>
              <a:ext cx="4531855" cy="1914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400"/>
                </a:spcBef>
                <a:spcAft>
                  <a:spcPts val="400"/>
                </a:spcAft>
                <a:buClr>
                  <a:schemeClr val="accent4"/>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400"/>
                </a:spcBef>
                <a:spcAft>
                  <a:spcPts val="400"/>
                </a:spcAft>
                <a:buClr>
                  <a:srgbClr val="0069BA"/>
                </a:buClr>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Franklin Gothic Book"/>
                  <a:ea typeface="+mn-ea"/>
                  <a:cs typeface="+mn-cs"/>
                </a:rPr>
                <a:t>How do we leverage existing people, training &amp; tools to </a:t>
              </a:r>
              <a:r>
                <a:rPr kumimoji="0" lang="en-US" sz="1800" b="1" i="0" u="none" strike="noStrike" kern="1200" cap="none" spc="0" normalizeH="0" baseline="0" noProof="0" dirty="0">
                  <a:ln>
                    <a:noFill/>
                  </a:ln>
                  <a:effectLst/>
                  <a:uLnTx/>
                  <a:uFillTx/>
                  <a:latin typeface="Franklin Gothic Book"/>
                  <a:ea typeface="+mn-ea"/>
                  <a:cs typeface="+mn-cs"/>
                </a:rPr>
                <a:t>centralize</a:t>
              </a:r>
              <a:r>
                <a:rPr kumimoji="0" lang="en-US" sz="1800" b="0" i="0" u="none" strike="noStrike" kern="1200" cap="none" spc="0" normalizeH="0" baseline="0" noProof="0" dirty="0">
                  <a:ln>
                    <a:noFill/>
                  </a:ln>
                  <a:effectLst/>
                  <a:uLnTx/>
                  <a:uFillTx/>
                  <a:latin typeface="Franklin Gothic Book"/>
                  <a:ea typeface="+mn-ea"/>
                  <a:cs typeface="+mn-cs"/>
                </a:rPr>
                <a:t> IT/OT security in our SOCs?</a:t>
              </a:r>
            </a:p>
            <a:p>
              <a:pPr marL="228600" marR="0" lvl="0" indent="-228600" algn="l" defTabSz="914400" rtl="0" eaLnBrk="1" fontAlgn="auto" latinLnBrk="0" hangingPunct="1">
                <a:lnSpc>
                  <a:spcPct val="90000"/>
                </a:lnSpc>
                <a:spcBef>
                  <a:spcPts val="400"/>
                </a:spcBef>
                <a:spcAft>
                  <a:spcPts val="400"/>
                </a:spcAft>
                <a:buClr>
                  <a:srgbClr val="0069BA"/>
                </a:buClr>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Franklin Gothic Book"/>
                  <a:ea typeface="+mn-ea"/>
                  <a:cs typeface="+mn-cs"/>
                </a:rPr>
                <a:t>How do we demonstrate to auditors that we have a safety- and security-first environment?</a:t>
              </a:r>
              <a:endParaRPr kumimoji="0" lang="en-US" b="0" i="0" u="none" strike="noStrike" kern="1200" cap="none" spc="0" normalizeH="0" baseline="0" noProof="0" dirty="0">
                <a:ln>
                  <a:noFill/>
                </a:ln>
                <a:effectLst/>
                <a:uLnTx/>
                <a:uFillTx/>
                <a:latin typeface="Franklin Gothic Book"/>
                <a:ea typeface="+mn-ea"/>
                <a:cs typeface="+mn-cs"/>
              </a:endParaRPr>
            </a:p>
          </p:txBody>
        </p:sp>
        <p:grpSp>
          <p:nvGrpSpPr>
            <p:cNvPr id="33" name="Group 32">
              <a:extLst>
                <a:ext uri="{FF2B5EF4-FFF2-40B4-BE49-F238E27FC236}">
                  <a16:creationId xmlns:a16="http://schemas.microsoft.com/office/drawing/2014/main" id="{7DC62B1E-08BA-DE4D-BB5A-A5C0BE2B6AE6}"/>
                </a:ext>
              </a:extLst>
            </p:cNvPr>
            <p:cNvGrpSpPr/>
            <p:nvPr/>
          </p:nvGrpSpPr>
          <p:grpSpPr>
            <a:xfrm>
              <a:off x="6923771" y="3887181"/>
              <a:ext cx="595479" cy="595479"/>
              <a:chOff x="5961745" y="3383040"/>
              <a:chExt cx="818309" cy="818309"/>
            </a:xfrm>
          </p:grpSpPr>
          <p:sp>
            <p:nvSpPr>
              <p:cNvPr id="35" name="Oval 34">
                <a:extLst>
                  <a:ext uri="{FF2B5EF4-FFF2-40B4-BE49-F238E27FC236}">
                    <a16:creationId xmlns:a16="http://schemas.microsoft.com/office/drawing/2014/main" id="{C6E32BEB-B565-3C4A-A953-A114F8CD9326}"/>
                  </a:ext>
                </a:extLst>
              </p:cNvPr>
              <p:cNvSpPr/>
              <p:nvPr/>
            </p:nvSpPr>
            <p:spPr>
              <a:xfrm>
                <a:off x="5961745" y="3383040"/>
                <a:ext cx="818309" cy="818309"/>
              </a:xfrm>
              <a:prstGeom prst="ellipse">
                <a:avLst/>
              </a:prstGeom>
              <a:no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pic>
            <p:nvPicPr>
              <p:cNvPr id="36" name="Picture 35">
                <a:extLst>
                  <a:ext uri="{FF2B5EF4-FFF2-40B4-BE49-F238E27FC236}">
                    <a16:creationId xmlns:a16="http://schemas.microsoft.com/office/drawing/2014/main" id="{BB420186-39C8-784D-92A5-3ED318058E9A}"/>
                  </a:ext>
                </a:extLst>
              </p:cNvPr>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174861" y="3492460"/>
                <a:ext cx="406767" cy="584728"/>
              </a:xfrm>
              <a:prstGeom prst="rect">
                <a:avLst/>
              </a:prstGeom>
              <a:solidFill>
                <a:schemeClr val="accent1">
                  <a:lumMod val="50000"/>
                </a:schemeClr>
              </a:solidFill>
            </p:spPr>
          </p:pic>
        </p:grpSp>
        <p:sp>
          <p:nvSpPr>
            <p:cNvPr id="34" name="Rectangle 33">
              <a:extLst>
                <a:ext uri="{FF2B5EF4-FFF2-40B4-BE49-F238E27FC236}">
                  <a16:creationId xmlns:a16="http://schemas.microsoft.com/office/drawing/2014/main" id="{9CFA9DBD-8649-F44A-9E4D-A625EB33297F}"/>
                </a:ext>
              </a:extLst>
            </p:cNvPr>
            <p:cNvSpPr/>
            <p:nvPr/>
          </p:nvSpPr>
          <p:spPr>
            <a:xfrm>
              <a:off x="7620981" y="3856389"/>
              <a:ext cx="402013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Franklin Gothic Demi"/>
                  <a:ea typeface="+mn-ea"/>
                  <a:cs typeface="+mn-cs"/>
                </a:rPr>
                <a:t>Unified IT/OT Security Monitoring </a:t>
              </a:r>
              <a:br>
                <a:rPr kumimoji="0" lang="en-US" sz="2000" b="1" i="0" u="none" strike="noStrike" kern="1200" cap="none" spc="0" normalizeH="0" baseline="0" noProof="0" dirty="0">
                  <a:ln>
                    <a:noFill/>
                  </a:ln>
                  <a:solidFill>
                    <a:schemeClr val="accent1"/>
                  </a:solidFill>
                  <a:effectLst/>
                  <a:uLnTx/>
                  <a:uFillTx/>
                  <a:latin typeface="Franklin Gothic Demi"/>
                  <a:ea typeface="+mn-ea"/>
                  <a:cs typeface="+mn-cs"/>
                </a:rPr>
              </a:br>
              <a:r>
                <a:rPr kumimoji="0" lang="en-US" sz="2000" b="1" i="0" u="none" strike="noStrike" kern="1200" cap="none" spc="0" normalizeH="0" baseline="0" noProof="0" dirty="0">
                  <a:ln>
                    <a:noFill/>
                  </a:ln>
                  <a:solidFill>
                    <a:schemeClr val="accent1"/>
                  </a:solidFill>
                  <a:effectLst/>
                  <a:uLnTx/>
                  <a:uFillTx/>
                  <a:latin typeface="Franklin Gothic Demi"/>
                  <a:ea typeface="+mn-ea"/>
                  <a:cs typeface="+mn-cs"/>
                </a:rPr>
                <a:t>&amp; Governance</a:t>
              </a:r>
            </a:p>
          </p:txBody>
        </p:sp>
      </p:grpSp>
    </p:spTree>
    <p:extLst>
      <p:ext uri="{BB962C8B-B14F-4D97-AF65-F5344CB8AC3E}">
        <p14:creationId xmlns:p14="http://schemas.microsoft.com/office/powerpoint/2010/main" val="2054277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7543CD-F3F7-481E-94E7-6108BD19E246}"/>
              </a:ext>
            </a:extLst>
          </p:cNvPr>
          <p:cNvSpPr>
            <a:spLocks noGrp="1"/>
          </p:cNvSpPr>
          <p:nvPr>
            <p:ph type="body" sz="quarter" idx="13"/>
          </p:nvPr>
        </p:nvSpPr>
        <p:spPr>
          <a:xfrm>
            <a:off x="954088" y="1233185"/>
            <a:ext cx="10274300" cy="3859586"/>
          </a:xfrm>
        </p:spPr>
        <p:txBody>
          <a:bodyPr/>
          <a:lstStyle/>
          <a:p>
            <a:r>
              <a:rPr lang="en-US" dirty="0">
                <a:solidFill>
                  <a:schemeClr val="bg2"/>
                </a:solidFill>
              </a:rPr>
              <a:t>The TRITON attack on a petrochemical facility </a:t>
            </a:r>
            <a:br>
              <a:rPr lang="en-US" dirty="0">
                <a:solidFill>
                  <a:schemeClr val="bg2"/>
                </a:solidFill>
              </a:rPr>
            </a:br>
            <a:r>
              <a:rPr lang="en-US" dirty="0">
                <a:solidFill>
                  <a:schemeClr val="bg2"/>
                </a:solidFill>
              </a:rPr>
              <a:t>“had a deadly goal … it was not designed to simply destroy data … it was meant to sabotage the firm’s operations and trigger an explosion.”</a:t>
            </a:r>
          </a:p>
        </p:txBody>
      </p:sp>
      <p:sp>
        <p:nvSpPr>
          <p:cNvPr id="4" name="Text Placeholder 3">
            <a:extLst>
              <a:ext uri="{FF2B5EF4-FFF2-40B4-BE49-F238E27FC236}">
                <a16:creationId xmlns:a16="http://schemas.microsoft.com/office/drawing/2014/main" id="{200FE659-25FC-4F6A-8BE9-D10DBCB442CA}"/>
              </a:ext>
            </a:extLst>
          </p:cNvPr>
          <p:cNvSpPr>
            <a:spLocks noGrp="1"/>
          </p:cNvSpPr>
          <p:nvPr>
            <p:ph type="body" sz="quarter" idx="14"/>
          </p:nvPr>
        </p:nvSpPr>
        <p:spPr>
          <a:xfrm>
            <a:off x="954088" y="3932807"/>
            <a:ext cx="10274300" cy="1741851"/>
          </a:xfrm>
        </p:spPr>
        <p:txBody>
          <a:bodyPr>
            <a:normAutofit/>
          </a:bodyPr>
          <a:lstStyle/>
          <a:p>
            <a:r>
              <a:rPr lang="en-US" sz="1800" dirty="0">
                <a:solidFill>
                  <a:schemeClr val="bg1"/>
                </a:solidFill>
              </a:rPr>
              <a:t>https://www.nytimes.com/2018/03/15/technology/saudi-arabia-hacks-cyberattacks.html</a:t>
            </a:r>
          </a:p>
          <a:p>
            <a:endParaRPr lang="en-US" sz="1800" dirty="0"/>
          </a:p>
        </p:txBody>
      </p:sp>
      <p:sp>
        <p:nvSpPr>
          <p:cNvPr id="5" name="Slide Number Placeholder 4">
            <a:extLst>
              <a:ext uri="{FF2B5EF4-FFF2-40B4-BE49-F238E27FC236}">
                <a16:creationId xmlns:a16="http://schemas.microsoft.com/office/drawing/2014/main" id="{B6C37B7B-1993-4255-BE85-79A0C9041E96}"/>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89D85-1108-4C37-BB0F-A185AD32264E}" type="slidenum">
              <a:rPr kumimoji="0" lang="en-US" sz="1000" b="0" i="0" u="none" strike="noStrike" kern="1200" cap="none" spc="0" normalizeH="0" baseline="0" noProof="0" smtClean="0">
                <a:ln>
                  <a:noFill/>
                </a:ln>
                <a:solidFill>
                  <a:srgbClr val="FFFFFF"/>
                </a:solidFill>
                <a:effectLst/>
                <a:uLnTx/>
                <a:uFillTx/>
                <a:latin typeface="Franklin Gothic Book" panose="020B05030201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a:ln>
                <a:noFill/>
              </a:ln>
              <a:solidFill>
                <a:srgbClr val="FFFFFF"/>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3540542934"/>
      </p:ext>
    </p:extLst>
  </p:cSld>
  <p:clrMapOvr>
    <a:masterClrMapping/>
  </p:clrMapOvr>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pc="http://schemas.microsoft.com/office/infopath/2007/PartnerControl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FEF833E77C1E040887B548E8B06CD12" ma:contentTypeVersion="12" ma:contentTypeDescription="Create a new document." ma:contentTypeScope="" ma:versionID="0a59076f6f93d43cf0c56cdb1f7b3522">
  <xsd:schema xmlns:xsd="http://www.w3.org/2001/XMLSchema" xmlns:xs="http://www.w3.org/2001/XMLSchema" xmlns:p="http://schemas.microsoft.com/office/2006/metadata/properties" xmlns:ns2="9cbecdf4-fac9-4e9a-a0f1-f96760fcde70" xmlns:ns3="05645d63-7872-4b79-aa48-0cea12a8e6db" targetNamespace="http://schemas.microsoft.com/office/2006/metadata/properties" ma:root="true" ma:fieldsID="51fba62f23c78784fc127d939cb84e5b" ns2:_="" ns3:_="">
    <xsd:import namespace="9cbecdf4-fac9-4e9a-a0f1-f96760fcde70"/>
    <xsd:import namespace="05645d63-7872-4b79-aa48-0cea12a8e6d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becdf4-fac9-4e9a-a0f1-f96760fcde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645d63-7872-4b79-aa48-0cea12a8e6d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0662B2A-91BA-4B9F-A215-F841FDB53094}"/>
</file>

<file path=docProps/app.xml><?xml version="1.0" encoding="utf-8"?>
<Properties xmlns="http://schemas.openxmlformats.org/officeDocument/2006/extended-properties" xmlns:vt="http://schemas.openxmlformats.org/officeDocument/2006/docPropsVTypes">
  <TotalTime>7859</TotalTime>
  <Words>2268</Words>
  <Application>Microsoft Office PowerPoint</Application>
  <PresentationFormat>Widescreen</PresentationFormat>
  <Paragraphs>245</Paragraphs>
  <Slides>16</Slides>
  <Notes>8</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White Template</vt:lpstr>
      <vt:lpstr>Defender for IoT</vt:lpstr>
      <vt:lpstr>Agenda</vt:lpstr>
      <vt:lpstr>Why IoT/OT cybersecurity is now a board-level concern (OT = Operational Technology)</vt:lpstr>
      <vt:lpstr>PowerPoint Presentation</vt:lpstr>
      <vt:lpstr>Top Industrial and IoT Challenges for CISOs</vt:lpstr>
      <vt:lpstr>Defender for IoT Within Microsoft’s Security Portfolio</vt:lpstr>
      <vt:lpstr>Simple, non-invasive deployment — network-layer monitoring</vt:lpstr>
      <vt:lpstr>Client Challenges Addressed With Defender for IoT</vt:lpstr>
      <vt:lpstr>PowerPoint Presentation</vt:lpstr>
      <vt:lpstr>TRITON Kill Chain Example</vt:lpstr>
      <vt:lpstr>IT and OT Convergence: CyberX Forwards OT Alerts To Sentinel</vt:lpstr>
      <vt:lpstr>How CyberX Supports the NIST Cybersecurity Framework (CSF)</vt:lpstr>
      <vt:lpstr>Flexible deployment options</vt:lpstr>
      <vt:lpstr>Summary: Why CyberX</vt:lpstr>
      <vt:lpstr>Thank You</vt:lpstr>
      <vt:lpstr>Compliance Regulations, Industry Frameworks &amp; Agency Guidance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 IoT Innovation with End-to-End  IoT Security</dc:title>
  <dc:creator>Phil Neray</dc:creator>
  <cp:lastModifiedBy>Joe DiPietro</cp:lastModifiedBy>
  <cp:revision>403</cp:revision>
  <cp:lastPrinted>2020-07-09T02:19:19Z</cp:lastPrinted>
  <dcterms:created xsi:type="dcterms:W3CDTF">2020-07-09T02:11:04Z</dcterms:created>
  <dcterms:modified xsi:type="dcterms:W3CDTF">2021-02-09T22:17:13Z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0x010100DFEF833E77C1E040887B548E8B06CD12</vt:lpwstr>
  </property>
</Properties>
</file>